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Lst>
  <p:sldSz cx="9144000" cy="5143500" type="screen16x9"/>
  <p:notesSz cx="6858000" cy="9144000"/>
  <p:embeddedFontLst>
    <p:embeddedFont>
      <p:font typeface="IBM Plex Serif Medium" panose="020F0502020204030204" pitchFamily="34" charset="0"/>
      <p:regular r:id="rId21"/>
      <p:bold r:id="rId22"/>
      <p:italic r:id="rId23"/>
      <p:boldItalic r:id="rId24"/>
    </p:embeddedFont>
    <p:embeddedFont>
      <p:font typeface="Nunito ExtraLight" panose="020F0502020204030204" pitchFamily="34" charset="0"/>
      <p:regular r:id="rId25"/>
      <p:bold r:id="rId26"/>
      <p:italic r:id="rId27"/>
      <p:boldItalic r:id="rId28"/>
    </p:embeddedFont>
    <p:embeddedFont>
      <p:font typeface="Roboto Slab" pitchFamily="2" charset="0"/>
      <p:regular r:id="rId29"/>
      <p:bold r:id="rId30"/>
    </p:embeddedFont>
    <p:embeddedFont>
      <p:font typeface="Roboto Slab Medium" pitchFamily="2" charset="0"/>
      <p:regular r:id="rId31"/>
      <p:bold r:id="rId32"/>
    </p:embeddedFont>
    <p:embeddedFont>
      <p:font typeface="Roboto Slab SemiBold" pitchFamily="2" charset="0"/>
      <p:regular r:id="rId33"/>
      <p:bold r:id="rId34"/>
    </p:embeddedFont>
    <p:embeddedFont>
      <p:font typeface="Zilla Slab Light" pitchFamily="2" charset="77"/>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1"/>
  </p:normalViewPr>
  <p:slideViewPr>
    <p:cSldViewPr snapToGrid="0">
      <p:cViewPr varScale="1">
        <p:scale>
          <a:sx n="147" d="100"/>
          <a:sy n="147" d="100"/>
        </p:scale>
        <p:origin x="64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presProps" Target="presProps.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13b384aacc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13b384aacc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3b384aacc6_0_1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13b384aacc6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13b384aacc6_0_1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13b384aacc6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13b384aacc6_0_1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13b384aacc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13b384aacc6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13b384aacc6_0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3b384aacc6_0_2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13b384aacc6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3b384aacc6_0_2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3b384aacc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b384aacc6_0_2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b384aacc6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3b384aacc6_0_2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3b384aacc6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13b384aacc6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13b384aacc6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3b384aacc6_0_2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13b384aacc6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3b384aacc6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13b384aacc6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3b384aacc6_0_2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13b384aacc6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3b384aacc6_0_2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13b384aacc6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3b384aacc6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13b384aacc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13b384aacc6_0_1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13b384aacc6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3b384aacc6_0_1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3b384aacc6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slide strepen roze">
  <p:cSld name="CUSTOM_4">
    <p:spTree>
      <p:nvGrpSpPr>
        <p:cNvPr id="1"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a:stretch/>
        </p:blipFill>
        <p:spPr>
          <a:xfrm>
            <a:off x="0" y="2"/>
            <a:ext cx="9144003" cy="5143501"/>
          </a:xfrm>
          <a:prstGeom prst="rect">
            <a:avLst/>
          </a:prstGeom>
          <a:noFill/>
          <a:ln>
            <a:noFill/>
          </a:ln>
        </p:spPr>
      </p:pic>
      <p:sp>
        <p:nvSpPr>
          <p:cNvPr id="11" name="Google Shape;11;p2"/>
          <p:cNvSpPr txBox="1">
            <a:spLocks noGrp="1"/>
          </p:cNvSpPr>
          <p:nvPr>
            <p:ph type="title"/>
          </p:nvPr>
        </p:nvSpPr>
        <p:spPr>
          <a:xfrm>
            <a:off x="1191850" y="1792475"/>
            <a:ext cx="6144600" cy="12363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1E3D4E"/>
              </a:buClr>
              <a:buSzPts val="4200"/>
              <a:buFont typeface="Roboto Slab Medium"/>
              <a:buNone/>
              <a:defRPr sz="4200">
                <a:solidFill>
                  <a:srgbClr val="1E3D4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12" name="Google Shape;12;p2"/>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1E3D4E"/>
              </a:buClr>
              <a:buSzPts val="1400"/>
              <a:buFont typeface="Roboto Slab"/>
              <a:buNone/>
              <a:defRPr sz="1400" i="1">
                <a:solidFill>
                  <a:srgbClr val="1E3D4E"/>
                </a:solidFill>
                <a:latin typeface="Roboto Slab"/>
                <a:ea typeface="Roboto Slab"/>
                <a:cs typeface="Roboto Slab"/>
                <a:sym typeface="Roboto Slab"/>
              </a:defRPr>
            </a:lvl1pPr>
            <a:lvl2pPr lvl="1"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2pPr>
            <a:lvl3pPr lvl="2"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3pPr>
            <a:lvl4pPr lvl="3"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4pPr>
            <a:lvl5pPr lvl="4"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5pPr>
            <a:lvl6pPr lvl="5"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6pPr>
            <a:lvl7pPr lvl="6"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7pPr>
            <a:lvl8pPr lvl="7" rtl="0">
              <a:spcBef>
                <a:spcPts val="1600"/>
              </a:spcBef>
              <a:spcAft>
                <a:spcPts val="0"/>
              </a:spcAft>
              <a:buClr>
                <a:srgbClr val="1E3D4E"/>
              </a:buClr>
              <a:buSzPts val="1200"/>
              <a:buFont typeface="Roboto Slab"/>
              <a:buNone/>
              <a:defRPr sz="1200">
                <a:solidFill>
                  <a:srgbClr val="1E3D4E"/>
                </a:solidFill>
                <a:latin typeface="Roboto Slab"/>
                <a:ea typeface="Roboto Slab"/>
                <a:cs typeface="Roboto Slab"/>
                <a:sym typeface="Roboto Slab"/>
              </a:defRPr>
            </a:lvl8pPr>
            <a:lvl9pPr lvl="8" rtl="0">
              <a:spcBef>
                <a:spcPts val="1600"/>
              </a:spcBef>
              <a:spcAft>
                <a:spcPts val="1600"/>
              </a:spcAft>
              <a:buClr>
                <a:srgbClr val="1E3D4E"/>
              </a:buClr>
              <a:buSzPts val="1200"/>
              <a:buFont typeface="Roboto Slab"/>
              <a:buNone/>
              <a:defRPr sz="1200">
                <a:solidFill>
                  <a:srgbClr val="1E3D4E"/>
                </a:solidFill>
                <a:latin typeface="Roboto Slab"/>
                <a:ea typeface="Roboto Slab"/>
                <a:cs typeface="Roboto Slab"/>
                <a:sym typeface="Roboto Slab"/>
              </a:defRPr>
            </a:lvl9pPr>
          </a:lstStyle>
          <a:p>
            <a:endParaRPr/>
          </a:p>
        </p:txBody>
      </p:sp>
      <p:sp>
        <p:nvSpPr>
          <p:cNvPr id="13" name="Google Shape;13;p2"/>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14" name="Google Shape;14;p2"/>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15" name="Google Shape;15;p2"/>
          <p:cNvPicPr preferRelativeResize="0"/>
          <p:nvPr/>
        </p:nvPicPr>
        <p:blipFill rotWithShape="1">
          <a:blip r:embed="rId3">
            <a:alphaModFix/>
          </a:blip>
          <a:srcRect t="1932" b="1922"/>
          <a:stretch/>
        </p:blipFill>
        <p:spPr>
          <a:xfrm>
            <a:off x="0" y="0"/>
            <a:ext cx="3320167" cy="5143501"/>
          </a:xfrm>
          <a:prstGeom prst="rect">
            <a:avLst/>
          </a:prstGeom>
          <a:noFill/>
          <a:ln>
            <a:noFill/>
          </a:ln>
        </p:spPr>
      </p:pic>
      <p:pic>
        <p:nvPicPr>
          <p:cNvPr id="16" name="Google Shape;16;p2"/>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rijs 2">
  <p:cSld name="CUSTOM_9_1_2">
    <p:bg>
      <p:bgPr>
        <a:blipFill>
          <a:blip r:embed="rId2">
            <a:alphaModFix/>
          </a:blip>
          <a:stretch>
            <a:fillRect/>
          </a:stretch>
        </a:blipFill>
        <a:effectLst/>
      </p:bgPr>
    </p:bg>
    <p:spTree>
      <p:nvGrpSpPr>
        <p:cNvPr id="1" name="Shape 68"/>
        <p:cNvGrpSpPr/>
        <p:nvPr/>
      </p:nvGrpSpPr>
      <p:grpSpPr>
        <a:xfrm>
          <a:off x="0" y="0"/>
          <a:ext cx="0" cy="0"/>
          <a:chOff x="0" y="0"/>
          <a:chExt cx="0" cy="0"/>
        </a:xfrm>
      </p:grpSpPr>
      <p:sp>
        <p:nvSpPr>
          <p:cNvPr id="69" name="Google Shape;69;p11"/>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70" name="Google Shape;70;p11"/>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71" name="Google Shape;71;p11"/>
          <p:cNvPicPr preferRelativeResize="0"/>
          <p:nvPr/>
        </p:nvPicPr>
        <p:blipFill>
          <a:blip r:embed="rId3">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rijs 1">
  <p:cSld name="CUSTOM_9_1_1">
    <p:bg>
      <p:bgPr>
        <a:blipFill>
          <a:blip r:embed="rId2">
            <a:alphaModFix/>
          </a:blip>
          <a:stretch>
            <a:fillRect/>
          </a:stretch>
        </a:blipFill>
        <a:effectLst/>
      </p:bgPr>
    </p:bg>
    <p:spTree>
      <p:nvGrpSpPr>
        <p:cNvPr id="1" name="Shape 72"/>
        <p:cNvGrpSpPr/>
        <p:nvPr/>
      </p:nvGrpSpPr>
      <p:grpSpPr>
        <a:xfrm>
          <a:off x="0" y="0"/>
          <a:ext cx="0" cy="0"/>
          <a:chOff x="0" y="0"/>
          <a:chExt cx="0" cy="0"/>
        </a:xfrm>
      </p:grpSpPr>
      <p:sp>
        <p:nvSpPr>
          <p:cNvPr id="73" name="Google Shape;73;p12"/>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74" name="Google Shape;74;p12"/>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sp>
        <p:nvSpPr>
          <p:cNvPr id="75" name="Google Shape;75;p12"/>
          <p:cNvSpPr txBox="1">
            <a:spLocks noGrp="1"/>
          </p:cNvSpPr>
          <p:nvPr>
            <p:ph type="title"/>
          </p:nvPr>
        </p:nvSpPr>
        <p:spPr>
          <a:xfrm>
            <a:off x="953475" y="436425"/>
            <a:ext cx="45132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1E3D4E"/>
              </a:buClr>
              <a:buSzPts val="3200"/>
              <a:buFont typeface="Roboto Slab Medium"/>
              <a:buNone/>
              <a:defRPr sz="3200">
                <a:solidFill>
                  <a:srgbClr val="1E3D4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1E3D4E"/>
              </a:buClr>
              <a:buSzPts val="2800"/>
              <a:buFont typeface="IBM Plex Serif Medium"/>
              <a:buNone/>
              <a:defRPr>
                <a:solidFill>
                  <a:srgbClr val="1E3D4E"/>
                </a:solidFill>
                <a:latin typeface="IBM Plex Serif Medium"/>
                <a:ea typeface="IBM Plex Serif Medium"/>
                <a:cs typeface="IBM Plex Serif Medium"/>
                <a:sym typeface="IBM Plex Serif Medium"/>
              </a:defRPr>
            </a:lvl9pPr>
          </a:lstStyle>
          <a:p>
            <a:endParaRPr/>
          </a:p>
        </p:txBody>
      </p:sp>
      <p:sp>
        <p:nvSpPr>
          <p:cNvPr id="76" name="Google Shape;76;p12"/>
          <p:cNvSpPr txBox="1">
            <a:spLocks noGrp="1"/>
          </p:cNvSpPr>
          <p:nvPr>
            <p:ph type="subTitle" idx="1"/>
          </p:nvPr>
        </p:nvSpPr>
        <p:spPr>
          <a:xfrm>
            <a:off x="953475" y="1762750"/>
            <a:ext cx="5133000" cy="27663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1E3D4E"/>
              </a:buClr>
              <a:buSzPts val="1000"/>
              <a:buFont typeface="Roboto Slab"/>
              <a:buNone/>
              <a:defRPr sz="1000">
                <a:solidFill>
                  <a:srgbClr val="1E3D4E"/>
                </a:solidFill>
                <a:latin typeface="Roboto Slab"/>
                <a:ea typeface="Roboto Slab"/>
                <a:cs typeface="Roboto Slab"/>
                <a:sym typeface="Roboto Slab"/>
              </a:defRPr>
            </a:lvl1pPr>
            <a:lvl2pPr lvl="1"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2pPr>
            <a:lvl3pPr lvl="2"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3pPr>
            <a:lvl4pPr lvl="3"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4pPr>
            <a:lvl5pPr lvl="4"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5pPr>
            <a:lvl6pPr lvl="5"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6pPr>
            <a:lvl7pPr lvl="6"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7pPr>
            <a:lvl8pPr lvl="7" rtl="0">
              <a:spcBef>
                <a:spcPts val="1600"/>
              </a:spcBef>
              <a:spcAft>
                <a:spcPts val="0"/>
              </a:spcAft>
              <a:buClr>
                <a:srgbClr val="1E3D4E"/>
              </a:buClr>
              <a:buSzPts val="800"/>
              <a:buFont typeface="Roboto Slab"/>
              <a:buNone/>
              <a:defRPr sz="800">
                <a:solidFill>
                  <a:srgbClr val="1E3D4E"/>
                </a:solidFill>
                <a:latin typeface="Roboto Slab"/>
                <a:ea typeface="Roboto Slab"/>
                <a:cs typeface="Roboto Slab"/>
                <a:sym typeface="Roboto Slab"/>
              </a:defRPr>
            </a:lvl8pPr>
            <a:lvl9pPr lvl="8" rtl="0">
              <a:spcBef>
                <a:spcPts val="1600"/>
              </a:spcBef>
              <a:spcAft>
                <a:spcPts val="1600"/>
              </a:spcAft>
              <a:buClr>
                <a:srgbClr val="1E3D4E"/>
              </a:buClr>
              <a:buSzPts val="800"/>
              <a:buFont typeface="Roboto Slab"/>
              <a:buNone/>
              <a:defRPr sz="800">
                <a:solidFill>
                  <a:srgbClr val="1E3D4E"/>
                </a:solidFill>
                <a:latin typeface="Roboto Slab"/>
                <a:ea typeface="Roboto Slab"/>
                <a:cs typeface="Roboto Slab"/>
                <a:sym typeface="Roboto Slab"/>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rijs 1 2">
  <p:cSld name="CUSTOM_9_1_1_2">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13"/>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79" name="Google Shape;79;p13"/>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sp>
        <p:nvSpPr>
          <p:cNvPr id="80" name="Google Shape;80;p13"/>
          <p:cNvSpPr txBox="1">
            <a:spLocks noGrp="1"/>
          </p:cNvSpPr>
          <p:nvPr>
            <p:ph type="title"/>
          </p:nvPr>
        </p:nvSpPr>
        <p:spPr>
          <a:xfrm>
            <a:off x="953475" y="436425"/>
            <a:ext cx="45132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3200"/>
              <a:buFont typeface="Roboto Slab Medium"/>
              <a:buNone/>
              <a:defRPr sz="3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81" name="Google Shape;81;p13"/>
          <p:cNvSpPr txBox="1">
            <a:spLocks noGrp="1"/>
          </p:cNvSpPr>
          <p:nvPr>
            <p:ph type="subTitle" idx="1"/>
          </p:nvPr>
        </p:nvSpPr>
        <p:spPr>
          <a:xfrm>
            <a:off x="953475" y="1762750"/>
            <a:ext cx="5133000" cy="27663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000"/>
              <a:buFont typeface="Roboto Slab"/>
              <a:buNone/>
              <a:defRPr sz="1000">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800"/>
              <a:buFont typeface="Roboto Slab"/>
              <a:buNone/>
              <a:defRPr sz="800">
                <a:solidFill>
                  <a:srgbClr val="EEEEEE"/>
                </a:solidFill>
                <a:latin typeface="Roboto Slab"/>
                <a:ea typeface="Roboto Slab"/>
                <a:cs typeface="Roboto Slab"/>
                <a:sym typeface="Roboto Slab"/>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Grijs 1 1">
  <p:cSld name="CUSTOM_9_1_1_1">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14"/>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84" name="Google Shape;84;p14"/>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85" name="Google Shape;85;p14"/>
          <p:cNvPicPr preferRelativeResize="0"/>
          <p:nvPr/>
        </p:nvPicPr>
        <p:blipFill>
          <a:blip r:embed="rId3">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Leeg">
  <p:cSld name="CUSTOM_11">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15"/>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88" name="Google Shape;88;p15"/>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89" name="Google Shape;89;p15"/>
          <p:cNvPicPr preferRelativeResize="0"/>
          <p:nvPr/>
        </p:nvPicPr>
        <p:blipFill>
          <a:blip r:embed="rId3">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yeTi - cover">
  <p:cSld name="CUSTOM_12_2">
    <p:spTree>
      <p:nvGrpSpPr>
        <p:cNvPr id="1" name="Shape 90"/>
        <p:cNvGrpSpPr/>
        <p:nvPr/>
      </p:nvGrpSpPr>
      <p:grpSpPr>
        <a:xfrm>
          <a:off x="0" y="0"/>
          <a:ext cx="0" cy="0"/>
          <a:chOff x="0" y="0"/>
          <a:chExt cx="0" cy="0"/>
        </a:xfrm>
      </p:grpSpPr>
      <p:pic>
        <p:nvPicPr>
          <p:cNvPr id="91" name="Google Shape;91;p16"/>
          <p:cNvPicPr preferRelativeResize="0"/>
          <p:nvPr/>
        </p:nvPicPr>
        <p:blipFill rotWithShape="1">
          <a:blip r:embed="rId2">
            <a:alphaModFix/>
          </a:blip>
          <a:srcRect/>
          <a:stretch/>
        </p:blipFill>
        <p:spPr>
          <a:xfrm>
            <a:off x="0" y="0"/>
            <a:ext cx="9144003" cy="5143501"/>
          </a:xfrm>
          <a:prstGeom prst="rect">
            <a:avLst/>
          </a:prstGeom>
          <a:noFill/>
          <a:ln>
            <a:noFill/>
          </a:ln>
        </p:spPr>
      </p:pic>
      <p:sp>
        <p:nvSpPr>
          <p:cNvPr id="92" name="Google Shape;92;p16"/>
          <p:cNvSpPr txBox="1">
            <a:spLocks noGrp="1"/>
          </p:cNvSpPr>
          <p:nvPr>
            <p:ph type="title"/>
          </p:nvPr>
        </p:nvSpPr>
        <p:spPr>
          <a:xfrm>
            <a:off x="1191850" y="1792475"/>
            <a:ext cx="61446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58B999"/>
              </a:buClr>
              <a:buSzPts val="4200"/>
              <a:buFont typeface="Roboto Slab Medium"/>
              <a:buNone/>
              <a:defRPr sz="4200">
                <a:solidFill>
                  <a:srgbClr val="58B999"/>
                </a:solidFill>
                <a:latin typeface="Roboto Slab Medium"/>
                <a:ea typeface="Roboto Slab Medium"/>
                <a:cs typeface="Roboto Slab Medium"/>
                <a:sym typeface="Roboto Slab Medium"/>
              </a:defRPr>
            </a:lvl1pPr>
            <a:lvl2pPr lvl="1"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9pPr>
          </a:lstStyle>
          <a:p>
            <a:endParaRPr/>
          </a:p>
        </p:txBody>
      </p:sp>
      <p:sp>
        <p:nvSpPr>
          <p:cNvPr id="93" name="Google Shape;93;p16"/>
          <p:cNvSpPr txBox="1">
            <a:spLocks noGrp="1"/>
          </p:cNvSpPr>
          <p:nvPr>
            <p:ph type="subTitle" idx="1"/>
          </p:nvPr>
        </p:nvSpPr>
        <p:spPr>
          <a:xfrm>
            <a:off x="1191850" y="294932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lt1"/>
              </a:buClr>
              <a:buSzPts val="1400"/>
              <a:buFont typeface="Roboto Slab"/>
              <a:buNone/>
              <a:defRPr sz="1400" i="1">
                <a:solidFill>
                  <a:schemeClr val="lt1"/>
                </a:solidFill>
                <a:latin typeface="Roboto Slab"/>
                <a:ea typeface="Roboto Slab"/>
                <a:cs typeface="Roboto Slab"/>
                <a:sym typeface="Roboto Slab"/>
              </a:defRPr>
            </a:lvl1pPr>
            <a:lvl2pPr lvl="1" rtl="0">
              <a:spcBef>
                <a:spcPts val="1600"/>
              </a:spcBef>
              <a:spcAft>
                <a:spcPts val="0"/>
              </a:spcAft>
              <a:buSzPts val="1200"/>
              <a:buFont typeface="Roboto Slab"/>
              <a:buNone/>
              <a:defRPr sz="1200">
                <a:latin typeface="Roboto Slab"/>
                <a:ea typeface="Roboto Slab"/>
                <a:cs typeface="Roboto Slab"/>
                <a:sym typeface="Roboto Slab"/>
              </a:defRPr>
            </a:lvl2pPr>
            <a:lvl3pPr lvl="2" rtl="0">
              <a:spcBef>
                <a:spcPts val="1600"/>
              </a:spcBef>
              <a:spcAft>
                <a:spcPts val="0"/>
              </a:spcAft>
              <a:buSzPts val="1200"/>
              <a:buFont typeface="Roboto Slab"/>
              <a:buNone/>
              <a:defRPr sz="1200">
                <a:latin typeface="Roboto Slab"/>
                <a:ea typeface="Roboto Slab"/>
                <a:cs typeface="Roboto Slab"/>
                <a:sym typeface="Roboto Slab"/>
              </a:defRPr>
            </a:lvl3pPr>
            <a:lvl4pPr lvl="3" rtl="0">
              <a:spcBef>
                <a:spcPts val="1600"/>
              </a:spcBef>
              <a:spcAft>
                <a:spcPts val="0"/>
              </a:spcAft>
              <a:buSzPts val="1200"/>
              <a:buFont typeface="Roboto Slab"/>
              <a:buNone/>
              <a:defRPr sz="1200">
                <a:latin typeface="Roboto Slab"/>
                <a:ea typeface="Roboto Slab"/>
                <a:cs typeface="Roboto Slab"/>
                <a:sym typeface="Roboto Slab"/>
              </a:defRPr>
            </a:lvl4pPr>
            <a:lvl5pPr lvl="4" rtl="0">
              <a:spcBef>
                <a:spcPts val="1600"/>
              </a:spcBef>
              <a:spcAft>
                <a:spcPts val="0"/>
              </a:spcAft>
              <a:buSzPts val="1200"/>
              <a:buFont typeface="Roboto Slab"/>
              <a:buNone/>
              <a:defRPr sz="1200">
                <a:latin typeface="Roboto Slab"/>
                <a:ea typeface="Roboto Slab"/>
                <a:cs typeface="Roboto Slab"/>
                <a:sym typeface="Roboto Slab"/>
              </a:defRPr>
            </a:lvl5pPr>
            <a:lvl6pPr lvl="5" rtl="0">
              <a:spcBef>
                <a:spcPts val="1600"/>
              </a:spcBef>
              <a:spcAft>
                <a:spcPts val="0"/>
              </a:spcAft>
              <a:buSzPts val="1200"/>
              <a:buFont typeface="Roboto Slab"/>
              <a:buNone/>
              <a:defRPr sz="1200">
                <a:latin typeface="Roboto Slab"/>
                <a:ea typeface="Roboto Slab"/>
                <a:cs typeface="Roboto Slab"/>
                <a:sym typeface="Roboto Slab"/>
              </a:defRPr>
            </a:lvl6pPr>
            <a:lvl7pPr lvl="6" rtl="0">
              <a:spcBef>
                <a:spcPts val="1600"/>
              </a:spcBef>
              <a:spcAft>
                <a:spcPts val="0"/>
              </a:spcAft>
              <a:buSzPts val="1200"/>
              <a:buFont typeface="Roboto Slab"/>
              <a:buNone/>
              <a:defRPr sz="1200">
                <a:latin typeface="Roboto Slab"/>
                <a:ea typeface="Roboto Slab"/>
                <a:cs typeface="Roboto Slab"/>
                <a:sym typeface="Roboto Slab"/>
              </a:defRPr>
            </a:lvl7pPr>
            <a:lvl8pPr lvl="7" rtl="0">
              <a:spcBef>
                <a:spcPts val="1600"/>
              </a:spcBef>
              <a:spcAft>
                <a:spcPts val="0"/>
              </a:spcAft>
              <a:buSzPts val="1200"/>
              <a:buFont typeface="Roboto Slab"/>
              <a:buNone/>
              <a:defRPr sz="1200">
                <a:latin typeface="Roboto Slab"/>
                <a:ea typeface="Roboto Slab"/>
                <a:cs typeface="Roboto Slab"/>
                <a:sym typeface="Roboto Slab"/>
              </a:defRPr>
            </a:lvl8pPr>
            <a:lvl9pPr lvl="8" rtl="0">
              <a:spcBef>
                <a:spcPts val="1600"/>
              </a:spcBef>
              <a:spcAft>
                <a:spcPts val="1600"/>
              </a:spcAft>
              <a:buSzPts val="1200"/>
              <a:buFont typeface="Roboto Slab"/>
              <a:buNone/>
              <a:defRPr sz="1200">
                <a:latin typeface="Roboto Slab"/>
                <a:ea typeface="Roboto Slab"/>
                <a:cs typeface="Roboto Slab"/>
                <a:sym typeface="Roboto Slab"/>
              </a:defRPr>
            </a:lvl9pPr>
          </a:lstStyle>
          <a:p>
            <a:endParaRPr/>
          </a:p>
        </p:txBody>
      </p:sp>
      <p:pic>
        <p:nvPicPr>
          <p:cNvPr id="94" name="Google Shape;94;p16"/>
          <p:cNvPicPr preferRelativeResize="0"/>
          <p:nvPr/>
        </p:nvPicPr>
        <p:blipFill>
          <a:blip r:embed="rId3">
            <a:alphaModFix/>
          </a:blip>
          <a:stretch>
            <a:fillRect/>
          </a:stretch>
        </p:blipFill>
        <p:spPr>
          <a:xfrm>
            <a:off x="6836101" y="4019300"/>
            <a:ext cx="2413875" cy="992425"/>
          </a:xfrm>
          <a:prstGeom prst="rect">
            <a:avLst/>
          </a:prstGeom>
          <a:noFill/>
          <a:ln>
            <a:noFill/>
          </a:ln>
        </p:spPr>
      </p:pic>
      <p:sp>
        <p:nvSpPr>
          <p:cNvPr id="95" name="Google Shape;95;p16"/>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EEEEEE"/>
                </a:solidFill>
                <a:latin typeface="Roboto Slab"/>
                <a:ea typeface="Roboto Slab"/>
                <a:cs typeface="Roboto Slab"/>
                <a:sym typeface="Roboto Slab"/>
              </a:rPr>
              <a:t>Building a better </a:t>
            </a:r>
            <a:r>
              <a:rPr lang="nl" sz="900" i="1">
                <a:solidFill>
                  <a:srgbClr val="EEEEEE"/>
                </a:solidFill>
                <a:latin typeface="Roboto Slab"/>
                <a:ea typeface="Roboto Slab"/>
                <a:cs typeface="Roboto Slab"/>
                <a:sym typeface="Roboto Slab"/>
              </a:rPr>
              <a:t>future</a:t>
            </a:r>
            <a:r>
              <a:rPr lang="nl" sz="900">
                <a:solidFill>
                  <a:srgbClr val="EEEEEE"/>
                </a:solidFill>
                <a:latin typeface="Roboto Slab"/>
                <a:ea typeface="Roboto Slab"/>
                <a:cs typeface="Roboto Slab"/>
                <a:sym typeface="Roboto Slab"/>
              </a:rPr>
              <a:t> together</a:t>
            </a:r>
            <a:endParaRPr sz="900">
              <a:solidFill>
                <a:srgbClr val="EEEEEE"/>
              </a:solidFill>
              <a:latin typeface="Roboto Slab"/>
              <a:ea typeface="Roboto Slab"/>
              <a:cs typeface="Roboto Slab"/>
              <a:sym typeface="Roboto Slab"/>
            </a:endParaRPr>
          </a:p>
        </p:txBody>
      </p:sp>
      <p:cxnSp>
        <p:nvCxnSpPr>
          <p:cNvPr id="96" name="Google Shape;96;p16"/>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97" name="Google Shape;97;p16"/>
          <p:cNvPicPr preferRelativeResize="0"/>
          <p:nvPr/>
        </p:nvPicPr>
        <p:blipFill>
          <a:blip r:embed="rId4">
            <a:alphaModFix/>
          </a:blip>
          <a:stretch>
            <a:fillRect/>
          </a:stretch>
        </p:blipFill>
        <p:spPr>
          <a:xfrm>
            <a:off x="0" y="0"/>
            <a:ext cx="3320167" cy="514350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indslide">
  <p:cSld name="ONE_COLUMN_TEXT_1_1">
    <p:spTree>
      <p:nvGrpSpPr>
        <p:cNvPr id="1" name="Shape 98"/>
        <p:cNvGrpSpPr/>
        <p:nvPr/>
      </p:nvGrpSpPr>
      <p:grpSpPr>
        <a:xfrm>
          <a:off x="0" y="0"/>
          <a:ext cx="0" cy="0"/>
          <a:chOff x="0" y="0"/>
          <a:chExt cx="0" cy="0"/>
        </a:xfrm>
      </p:grpSpPr>
      <p:pic>
        <p:nvPicPr>
          <p:cNvPr id="99" name="Google Shape;99;p17"/>
          <p:cNvPicPr preferRelativeResize="0"/>
          <p:nvPr/>
        </p:nvPicPr>
        <p:blipFill rotWithShape="1">
          <a:blip r:embed="rId2">
            <a:alphaModFix/>
          </a:blip>
          <a:srcRect/>
          <a:stretch/>
        </p:blipFill>
        <p:spPr>
          <a:xfrm>
            <a:off x="0" y="0"/>
            <a:ext cx="9144003" cy="5143501"/>
          </a:xfrm>
          <a:prstGeom prst="rect">
            <a:avLst/>
          </a:prstGeom>
          <a:noFill/>
          <a:ln>
            <a:noFill/>
          </a:ln>
        </p:spPr>
      </p:pic>
      <p:sp>
        <p:nvSpPr>
          <p:cNvPr id="100" name="Google Shape;100;p17"/>
          <p:cNvSpPr txBox="1"/>
          <p:nvPr/>
        </p:nvSpPr>
        <p:spPr>
          <a:xfrm>
            <a:off x="479150" y="3611425"/>
            <a:ext cx="2704500" cy="14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nl" sz="1100" b="1">
                <a:solidFill>
                  <a:srgbClr val="FFFFFF"/>
                </a:solidFill>
                <a:latin typeface="Roboto Slab"/>
                <a:ea typeface="Roboto Slab"/>
                <a:cs typeface="Roboto Slab"/>
                <a:sym typeface="Roboto Slab"/>
              </a:rPr>
              <a:t>EyeTi HQ</a:t>
            </a:r>
            <a:endParaRPr sz="1100" b="1">
              <a:solidFill>
                <a:srgbClr val="FFFFFF"/>
              </a:solidFill>
              <a:latin typeface="Roboto Slab"/>
              <a:ea typeface="Roboto Slab"/>
              <a:cs typeface="Roboto Slab"/>
              <a:sym typeface="Roboto Slab"/>
            </a:endParaRPr>
          </a:p>
          <a:p>
            <a:pPr marL="0" lvl="0" indent="0" algn="l" rtl="0">
              <a:spcBef>
                <a:spcPts val="0"/>
              </a:spcBef>
              <a:spcAft>
                <a:spcPts val="0"/>
              </a:spcAft>
              <a:buClr>
                <a:srgbClr val="000000"/>
              </a:buClr>
              <a:buSzPts val="1100"/>
              <a:buFont typeface="Arial"/>
              <a:buNone/>
            </a:pPr>
            <a:endParaRPr sz="1100">
              <a:solidFill>
                <a:srgbClr val="FFFFFF"/>
              </a:solidFill>
              <a:latin typeface="Roboto Slab"/>
              <a:ea typeface="Roboto Slab"/>
              <a:cs typeface="Roboto Slab"/>
              <a:sym typeface="Roboto Slab"/>
            </a:endParaRPr>
          </a:p>
          <a:p>
            <a:pPr marL="0" lvl="0" indent="0" algn="l" rtl="0">
              <a:spcBef>
                <a:spcPts val="0"/>
              </a:spcBef>
              <a:spcAft>
                <a:spcPts val="0"/>
              </a:spcAft>
              <a:buClr>
                <a:srgbClr val="000000"/>
              </a:buClr>
              <a:buSzPts val="1100"/>
              <a:buFont typeface="Arial"/>
              <a:buNone/>
            </a:pPr>
            <a:r>
              <a:rPr lang="nl" sz="1100">
                <a:solidFill>
                  <a:srgbClr val="FFFFFF"/>
                </a:solidFill>
                <a:latin typeface="Roboto Slab"/>
                <a:ea typeface="Roboto Slab"/>
                <a:cs typeface="Roboto Slab"/>
                <a:sym typeface="Roboto Slab"/>
              </a:rPr>
              <a:t>Rosa Castellanosstraat 1, </a:t>
            </a:r>
            <a:br>
              <a:rPr lang="nl" sz="1100">
                <a:solidFill>
                  <a:srgbClr val="FFFFFF"/>
                </a:solidFill>
                <a:latin typeface="Roboto Slab"/>
                <a:ea typeface="Roboto Slab"/>
                <a:cs typeface="Roboto Slab"/>
                <a:sym typeface="Roboto Slab"/>
              </a:rPr>
            </a:br>
            <a:r>
              <a:rPr lang="nl" sz="1100">
                <a:solidFill>
                  <a:srgbClr val="FFFFFF"/>
                </a:solidFill>
                <a:latin typeface="Roboto Slab"/>
                <a:ea typeface="Roboto Slab"/>
                <a:cs typeface="Roboto Slab"/>
                <a:sym typeface="Roboto Slab"/>
              </a:rPr>
              <a:t>5032 MG Tilburg</a:t>
            </a:r>
            <a:endParaRPr sz="1100">
              <a:solidFill>
                <a:srgbClr val="FFFFFF"/>
              </a:solidFill>
              <a:latin typeface="Roboto Slab"/>
              <a:ea typeface="Roboto Slab"/>
              <a:cs typeface="Roboto Slab"/>
              <a:sym typeface="Roboto Slab"/>
            </a:endParaRPr>
          </a:p>
          <a:p>
            <a:pPr marL="0" lvl="0" indent="0" algn="l" rtl="0">
              <a:spcBef>
                <a:spcPts val="0"/>
              </a:spcBef>
              <a:spcAft>
                <a:spcPts val="0"/>
              </a:spcAft>
              <a:buClr>
                <a:srgbClr val="000000"/>
              </a:buClr>
              <a:buSzPts val="1100"/>
              <a:buFont typeface="Arial"/>
              <a:buNone/>
            </a:pPr>
            <a:endParaRPr sz="1100">
              <a:solidFill>
                <a:srgbClr val="FFFFFF"/>
              </a:solidFill>
              <a:latin typeface="Roboto Slab"/>
              <a:ea typeface="Roboto Slab"/>
              <a:cs typeface="Roboto Slab"/>
              <a:sym typeface="Roboto Slab"/>
            </a:endParaRPr>
          </a:p>
          <a:p>
            <a:pPr marL="0" lvl="0" indent="0" algn="l" rtl="0">
              <a:spcBef>
                <a:spcPts val="0"/>
              </a:spcBef>
              <a:spcAft>
                <a:spcPts val="0"/>
              </a:spcAft>
              <a:buClr>
                <a:srgbClr val="000000"/>
              </a:buClr>
              <a:buSzPts val="1100"/>
              <a:buFont typeface="Arial"/>
              <a:buNone/>
            </a:pPr>
            <a:r>
              <a:rPr lang="nl" sz="1100">
                <a:solidFill>
                  <a:srgbClr val="1E3D4E"/>
                </a:solidFill>
                <a:highlight>
                  <a:srgbClr val="ED6A5B"/>
                </a:highlight>
                <a:latin typeface="Roboto Slab SemiBold"/>
                <a:ea typeface="Roboto Slab SemiBold"/>
                <a:cs typeface="Roboto Slab SemiBold"/>
                <a:sym typeface="Roboto Slab SemiBold"/>
              </a:rPr>
              <a:t>www.eyeti.nl</a:t>
            </a:r>
            <a:br>
              <a:rPr lang="nl" sz="1300">
                <a:solidFill>
                  <a:srgbClr val="FFFFFF"/>
                </a:solidFill>
                <a:latin typeface="Roboto Slab"/>
                <a:ea typeface="Roboto Slab"/>
                <a:cs typeface="Roboto Slab"/>
                <a:sym typeface="Roboto Slab"/>
              </a:rPr>
            </a:br>
            <a:br>
              <a:rPr lang="nl" sz="1300">
                <a:solidFill>
                  <a:srgbClr val="FFFFFF"/>
                </a:solidFill>
                <a:latin typeface="Roboto Slab"/>
                <a:ea typeface="Roboto Slab"/>
                <a:cs typeface="Roboto Slab"/>
                <a:sym typeface="Roboto Slab"/>
              </a:rPr>
            </a:br>
            <a:endParaRPr sz="1000">
              <a:solidFill>
                <a:srgbClr val="FFFFFF"/>
              </a:solidFill>
              <a:latin typeface="Roboto Slab"/>
              <a:ea typeface="Roboto Slab"/>
              <a:cs typeface="Roboto Slab"/>
              <a:sym typeface="Roboto Slab"/>
            </a:endParaRPr>
          </a:p>
        </p:txBody>
      </p:sp>
      <p:pic>
        <p:nvPicPr>
          <p:cNvPr id="101" name="Google Shape;101;p17"/>
          <p:cNvPicPr preferRelativeResize="0"/>
          <p:nvPr/>
        </p:nvPicPr>
        <p:blipFill>
          <a:blip r:embed="rId3">
            <a:alphaModFix/>
          </a:blip>
          <a:stretch>
            <a:fillRect/>
          </a:stretch>
        </p:blipFill>
        <p:spPr>
          <a:xfrm>
            <a:off x="523125" y="2843350"/>
            <a:ext cx="1586350" cy="652201"/>
          </a:xfrm>
          <a:prstGeom prst="rect">
            <a:avLst/>
          </a:prstGeom>
          <a:noFill/>
          <a:ln>
            <a:noFill/>
          </a:ln>
        </p:spPr>
      </p:pic>
      <p:sp>
        <p:nvSpPr>
          <p:cNvPr id="102" name="Google Shape;102;p17"/>
          <p:cNvSpPr txBox="1"/>
          <p:nvPr/>
        </p:nvSpPr>
        <p:spPr>
          <a:xfrm>
            <a:off x="6483675" y="4038400"/>
            <a:ext cx="2660400" cy="107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 sz="2200">
                <a:solidFill>
                  <a:srgbClr val="EEEEEE"/>
                </a:solidFill>
                <a:latin typeface="Roboto Slab"/>
                <a:ea typeface="Roboto Slab"/>
                <a:cs typeface="Roboto Slab"/>
                <a:sym typeface="Roboto Slab"/>
              </a:rPr>
              <a:t>Building a better </a:t>
            </a:r>
            <a:br>
              <a:rPr lang="nl" sz="2200">
                <a:solidFill>
                  <a:srgbClr val="EEEEEE"/>
                </a:solidFill>
                <a:latin typeface="Roboto Slab"/>
                <a:ea typeface="Roboto Slab"/>
                <a:cs typeface="Roboto Slab"/>
                <a:sym typeface="Roboto Slab"/>
              </a:rPr>
            </a:br>
            <a:r>
              <a:rPr lang="nl" sz="2200" i="1">
                <a:solidFill>
                  <a:srgbClr val="58B999"/>
                </a:solidFill>
                <a:latin typeface="Roboto Slab"/>
                <a:ea typeface="Roboto Slab"/>
                <a:cs typeface="Roboto Slab"/>
                <a:sym typeface="Roboto Slab"/>
              </a:rPr>
              <a:t>future</a:t>
            </a:r>
            <a:r>
              <a:rPr lang="nl" sz="2200">
                <a:solidFill>
                  <a:srgbClr val="EEEEEE"/>
                </a:solidFill>
                <a:latin typeface="Roboto Slab"/>
                <a:ea typeface="Roboto Slab"/>
                <a:cs typeface="Roboto Slab"/>
                <a:sym typeface="Roboto Slab"/>
              </a:rPr>
              <a:t> together</a:t>
            </a:r>
            <a:endParaRPr sz="2200" b="1">
              <a:solidFill>
                <a:srgbClr val="FFFFFF"/>
              </a:solidFill>
              <a:latin typeface="Roboto Slab"/>
              <a:ea typeface="Roboto Slab"/>
              <a:cs typeface="Roboto Slab"/>
              <a:sym typeface="Roboto Slab"/>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yeTi - tussenpagina">
  <p:cSld name="CUSTOM_5_1_1">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1191850" y="1792475"/>
            <a:ext cx="61446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1E3D4E"/>
              </a:buClr>
              <a:buSzPts val="4200"/>
              <a:buFont typeface="Roboto Slab Medium"/>
              <a:buNone/>
              <a:defRPr sz="4200">
                <a:solidFill>
                  <a:srgbClr val="1E3D4E"/>
                </a:solidFill>
                <a:latin typeface="Roboto Slab Medium"/>
                <a:ea typeface="Roboto Slab Medium"/>
                <a:cs typeface="Roboto Slab Medium"/>
                <a:sym typeface="Roboto Slab Medium"/>
              </a:defRPr>
            </a:lvl1pPr>
            <a:lvl2pPr lvl="1"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9pPr>
          </a:lstStyle>
          <a:p>
            <a:endParaRPr/>
          </a:p>
        </p:txBody>
      </p:sp>
      <p:sp>
        <p:nvSpPr>
          <p:cNvPr id="19" name="Google Shape;19;p3"/>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1E3D4E"/>
              </a:buClr>
              <a:buSzPts val="1400"/>
              <a:buFont typeface="Roboto Slab"/>
              <a:buNone/>
              <a:defRPr sz="1400" i="1">
                <a:solidFill>
                  <a:srgbClr val="1E3D4E"/>
                </a:solidFill>
                <a:latin typeface="Roboto Slab"/>
                <a:ea typeface="Roboto Slab"/>
                <a:cs typeface="Roboto Slab"/>
                <a:sym typeface="Roboto Slab"/>
              </a:defRPr>
            </a:lvl1pPr>
            <a:lvl2pPr lvl="1" rtl="0">
              <a:spcBef>
                <a:spcPts val="1600"/>
              </a:spcBef>
              <a:spcAft>
                <a:spcPts val="0"/>
              </a:spcAft>
              <a:buSzPts val="1200"/>
              <a:buFont typeface="Roboto Slab"/>
              <a:buNone/>
              <a:defRPr sz="1200">
                <a:latin typeface="Roboto Slab"/>
                <a:ea typeface="Roboto Slab"/>
                <a:cs typeface="Roboto Slab"/>
                <a:sym typeface="Roboto Slab"/>
              </a:defRPr>
            </a:lvl2pPr>
            <a:lvl3pPr lvl="2" rtl="0">
              <a:spcBef>
                <a:spcPts val="1600"/>
              </a:spcBef>
              <a:spcAft>
                <a:spcPts val="0"/>
              </a:spcAft>
              <a:buSzPts val="1200"/>
              <a:buFont typeface="Roboto Slab"/>
              <a:buNone/>
              <a:defRPr sz="1200">
                <a:latin typeface="Roboto Slab"/>
                <a:ea typeface="Roboto Slab"/>
                <a:cs typeface="Roboto Slab"/>
                <a:sym typeface="Roboto Slab"/>
              </a:defRPr>
            </a:lvl3pPr>
            <a:lvl4pPr lvl="3" rtl="0">
              <a:spcBef>
                <a:spcPts val="1600"/>
              </a:spcBef>
              <a:spcAft>
                <a:spcPts val="0"/>
              </a:spcAft>
              <a:buSzPts val="1200"/>
              <a:buFont typeface="Roboto Slab"/>
              <a:buNone/>
              <a:defRPr sz="1200">
                <a:latin typeface="Roboto Slab"/>
                <a:ea typeface="Roboto Slab"/>
                <a:cs typeface="Roboto Slab"/>
                <a:sym typeface="Roboto Slab"/>
              </a:defRPr>
            </a:lvl4pPr>
            <a:lvl5pPr lvl="4" rtl="0">
              <a:spcBef>
                <a:spcPts val="1600"/>
              </a:spcBef>
              <a:spcAft>
                <a:spcPts val="0"/>
              </a:spcAft>
              <a:buSzPts val="1200"/>
              <a:buFont typeface="Roboto Slab"/>
              <a:buNone/>
              <a:defRPr sz="1200">
                <a:latin typeface="Roboto Slab"/>
                <a:ea typeface="Roboto Slab"/>
                <a:cs typeface="Roboto Slab"/>
                <a:sym typeface="Roboto Slab"/>
              </a:defRPr>
            </a:lvl5pPr>
            <a:lvl6pPr lvl="5" rtl="0">
              <a:spcBef>
                <a:spcPts val="1600"/>
              </a:spcBef>
              <a:spcAft>
                <a:spcPts val="0"/>
              </a:spcAft>
              <a:buSzPts val="1200"/>
              <a:buFont typeface="Roboto Slab"/>
              <a:buNone/>
              <a:defRPr sz="1200">
                <a:latin typeface="Roboto Slab"/>
                <a:ea typeface="Roboto Slab"/>
                <a:cs typeface="Roboto Slab"/>
                <a:sym typeface="Roboto Slab"/>
              </a:defRPr>
            </a:lvl6pPr>
            <a:lvl7pPr lvl="6" rtl="0">
              <a:spcBef>
                <a:spcPts val="1600"/>
              </a:spcBef>
              <a:spcAft>
                <a:spcPts val="0"/>
              </a:spcAft>
              <a:buSzPts val="1200"/>
              <a:buFont typeface="Roboto Slab"/>
              <a:buNone/>
              <a:defRPr sz="1200">
                <a:latin typeface="Roboto Slab"/>
                <a:ea typeface="Roboto Slab"/>
                <a:cs typeface="Roboto Slab"/>
                <a:sym typeface="Roboto Slab"/>
              </a:defRPr>
            </a:lvl7pPr>
            <a:lvl8pPr lvl="7" rtl="0">
              <a:spcBef>
                <a:spcPts val="1600"/>
              </a:spcBef>
              <a:spcAft>
                <a:spcPts val="0"/>
              </a:spcAft>
              <a:buSzPts val="1200"/>
              <a:buFont typeface="Roboto Slab"/>
              <a:buNone/>
              <a:defRPr sz="1200">
                <a:latin typeface="Roboto Slab"/>
                <a:ea typeface="Roboto Slab"/>
                <a:cs typeface="Roboto Slab"/>
                <a:sym typeface="Roboto Slab"/>
              </a:defRPr>
            </a:lvl8pPr>
            <a:lvl9pPr lvl="8" rtl="0">
              <a:spcBef>
                <a:spcPts val="1600"/>
              </a:spcBef>
              <a:spcAft>
                <a:spcPts val="1600"/>
              </a:spcAft>
              <a:buSzPts val="1200"/>
              <a:buFont typeface="Roboto Slab"/>
              <a:buNone/>
              <a:defRPr sz="1200">
                <a:latin typeface="Roboto Slab"/>
                <a:ea typeface="Roboto Slab"/>
                <a:cs typeface="Roboto Slab"/>
                <a:sym typeface="Roboto Slab"/>
              </a:defRPr>
            </a:lvl9pPr>
          </a:lstStyle>
          <a:p>
            <a:endParaRPr/>
          </a:p>
        </p:txBody>
      </p:sp>
      <p:sp>
        <p:nvSpPr>
          <p:cNvPr id="20" name="Google Shape;20;p3"/>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21" name="Google Shape;21;p3"/>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22" name="Google Shape;22;p3"/>
          <p:cNvPicPr preferRelativeResize="0"/>
          <p:nvPr/>
        </p:nvPicPr>
        <p:blipFill rotWithShape="1">
          <a:blip r:embed="rId3">
            <a:alphaModFix/>
          </a:blip>
          <a:srcRect t="1932" b="1922"/>
          <a:stretch/>
        </p:blipFill>
        <p:spPr>
          <a:xfrm>
            <a:off x="0" y="0"/>
            <a:ext cx="3320167" cy="5143501"/>
          </a:xfrm>
          <a:prstGeom prst="rect">
            <a:avLst/>
          </a:prstGeom>
          <a:noFill/>
          <a:ln>
            <a:noFill/>
          </a:ln>
        </p:spPr>
      </p:pic>
      <p:pic>
        <p:nvPicPr>
          <p:cNvPr id="23" name="Google Shape;23;p3"/>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yeTi - agenda ">
  <p:cSld name="CUSTOM_5_1_1_3">
    <p:bg>
      <p:bgPr>
        <a:blipFill>
          <a:blip r:embed="rId2">
            <a:alphaModFix/>
          </a:blip>
          <a:stretch>
            <a:fillRect/>
          </a:stretch>
        </a:blipFill>
        <a:effectLst/>
      </p:bgPr>
    </p:bg>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953475" y="436425"/>
            <a:ext cx="61446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1E3D4E"/>
              </a:buClr>
              <a:buSzPts val="4200"/>
              <a:buFont typeface="Roboto Slab Medium"/>
              <a:buNone/>
              <a:defRPr sz="4200">
                <a:solidFill>
                  <a:srgbClr val="1E3D4E"/>
                </a:solidFill>
                <a:latin typeface="Roboto Slab Medium"/>
                <a:ea typeface="Roboto Slab Medium"/>
                <a:cs typeface="Roboto Slab Medium"/>
                <a:sym typeface="Roboto Slab Medium"/>
              </a:defRPr>
            </a:lvl1pPr>
            <a:lvl2pPr lvl="1"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chemeClr val="lt1"/>
              </a:buClr>
              <a:buSzPts val="2800"/>
              <a:buFont typeface="IBM Plex Serif Medium"/>
              <a:buNone/>
              <a:defRPr>
                <a:solidFill>
                  <a:schemeClr val="lt1"/>
                </a:solidFill>
                <a:latin typeface="IBM Plex Serif Medium"/>
                <a:ea typeface="IBM Plex Serif Medium"/>
                <a:cs typeface="IBM Plex Serif Medium"/>
                <a:sym typeface="IBM Plex Serif Medium"/>
              </a:defRPr>
            </a:lvl9pPr>
          </a:lstStyle>
          <a:p>
            <a:endParaRPr/>
          </a:p>
        </p:txBody>
      </p:sp>
      <p:sp>
        <p:nvSpPr>
          <p:cNvPr id="26" name="Google Shape;26;p4"/>
          <p:cNvSpPr txBox="1">
            <a:spLocks noGrp="1"/>
          </p:cNvSpPr>
          <p:nvPr>
            <p:ph type="subTitle" idx="1"/>
          </p:nvPr>
        </p:nvSpPr>
        <p:spPr>
          <a:xfrm>
            <a:off x="953475" y="1614450"/>
            <a:ext cx="5133000" cy="27663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1E3D4E"/>
              </a:buClr>
              <a:buSzPts val="1000"/>
              <a:buFont typeface="Roboto Slab"/>
              <a:buNone/>
              <a:defRPr sz="1000">
                <a:solidFill>
                  <a:srgbClr val="1E3D4E"/>
                </a:solidFill>
                <a:latin typeface="Roboto Slab"/>
                <a:ea typeface="Roboto Slab"/>
                <a:cs typeface="Roboto Slab"/>
                <a:sym typeface="Roboto Slab"/>
              </a:defRPr>
            </a:lvl1pPr>
            <a:lvl2pPr lvl="1" rtl="0">
              <a:spcBef>
                <a:spcPts val="1600"/>
              </a:spcBef>
              <a:spcAft>
                <a:spcPts val="0"/>
              </a:spcAft>
              <a:buSzPts val="800"/>
              <a:buFont typeface="Roboto Slab"/>
              <a:buNone/>
              <a:defRPr sz="800">
                <a:latin typeface="Roboto Slab"/>
                <a:ea typeface="Roboto Slab"/>
                <a:cs typeface="Roboto Slab"/>
                <a:sym typeface="Roboto Slab"/>
              </a:defRPr>
            </a:lvl2pPr>
            <a:lvl3pPr lvl="2" rtl="0">
              <a:spcBef>
                <a:spcPts val="1600"/>
              </a:spcBef>
              <a:spcAft>
                <a:spcPts val="0"/>
              </a:spcAft>
              <a:buSzPts val="800"/>
              <a:buFont typeface="Roboto Slab"/>
              <a:buNone/>
              <a:defRPr sz="800">
                <a:latin typeface="Roboto Slab"/>
                <a:ea typeface="Roboto Slab"/>
                <a:cs typeface="Roboto Slab"/>
                <a:sym typeface="Roboto Slab"/>
              </a:defRPr>
            </a:lvl3pPr>
            <a:lvl4pPr lvl="3" rtl="0">
              <a:spcBef>
                <a:spcPts val="1600"/>
              </a:spcBef>
              <a:spcAft>
                <a:spcPts val="0"/>
              </a:spcAft>
              <a:buSzPts val="800"/>
              <a:buFont typeface="Roboto Slab"/>
              <a:buNone/>
              <a:defRPr sz="800">
                <a:latin typeface="Roboto Slab"/>
                <a:ea typeface="Roboto Slab"/>
                <a:cs typeface="Roboto Slab"/>
                <a:sym typeface="Roboto Slab"/>
              </a:defRPr>
            </a:lvl4pPr>
            <a:lvl5pPr lvl="4" rtl="0">
              <a:spcBef>
                <a:spcPts val="1600"/>
              </a:spcBef>
              <a:spcAft>
                <a:spcPts val="0"/>
              </a:spcAft>
              <a:buSzPts val="800"/>
              <a:buFont typeface="Roboto Slab"/>
              <a:buNone/>
              <a:defRPr sz="800">
                <a:latin typeface="Roboto Slab"/>
                <a:ea typeface="Roboto Slab"/>
                <a:cs typeface="Roboto Slab"/>
                <a:sym typeface="Roboto Slab"/>
              </a:defRPr>
            </a:lvl5pPr>
            <a:lvl6pPr lvl="5" rtl="0">
              <a:spcBef>
                <a:spcPts val="1600"/>
              </a:spcBef>
              <a:spcAft>
                <a:spcPts val="0"/>
              </a:spcAft>
              <a:buSzPts val="800"/>
              <a:buFont typeface="Roboto Slab"/>
              <a:buNone/>
              <a:defRPr sz="800">
                <a:latin typeface="Roboto Slab"/>
                <a:ea typeface="Roboto Slab"/>
                <a:cs typeface="Roboto Slab"/>
                <a:sym typeface="Roboto Slab"/>
              </a:defRPr>
            </a:lvl6pPr>
            <a:lvl7pPr lvl="6" rtl="0">
              <a:spcBef>
                <a:spcPts val="1600"/>
              </a:spcBef>
              <a:spcAft>
                <a:spcPts val="0"/>
              </a:spcAft>
              <a:buSzPts val="800"/>
              <a:buFont typeface="Roboto Slab"/>
              <a:buNone/>
              <a:defRPr sz="800">
                <a:latin typeface="Roboto Slab"/>
                <a:ea typeface="Roboto Slab"/>
                <a:cs typeface="Roboto Slab"/>
                <a:sym typeface="Roboto Slab"/>
              </a:defRPr>
            </a:lvl7pPr>
            <a:lvl8pPr lvl="7" rtl="0">
              <a:spcBef>
                <a:spcPts val="1600"/>
              </a:spcBef>
              <a:spcAft>
                <a:spcPts val="0"/>
              </a:spcAft>
              <a:buSzPts val="800"/>
              <a:buFont typeface="Roboto Slab"/>
              <a:buNone/>
              <a:defRPr sz="800">
                <a:latin typeface="Roboto Slab"/>
                <a:ea typeface="Roboto Slab"/>
                <a:cs typeface="Roboto Slab"/>
                <a:sym typeface="Roboto Slab"/>
              </a:defRPr>
            </a:lvl8pPr>
            <a:lvl9pPr lvl="8" rtl="0">
              <a:spcBef>
                <a:spcPts val="1600"/>
              </a:spcBef>
              <a:spcAft>
                <a:spcPts val="1600"/>
              </a:spcAft>
              <a:buSzPts val="800"/>
              <a:buFont typeface="Roboto Slab"/>
              <a:buNone/>
              <a:defRPr sz="800">
                <a:latin typeface="Roboto Slab"/>
                <a:ea typeface="Roboto Slab"/>
                <a:cs typeface="Roboto Slab"/>
                <a:sym typeface="Roboto Slab"/>
              </a:defRPr>
            </a:lvl9pPr>
          </a:lstStyle>
          <a:p>
            <a:endParaRPr/>
          </a:p>
        </p:txBody>
      </p:sp>
      <p:sp>
        <p:nvSpPr>
          <p:cNvPr id="27" name="Google Shape;27;p4"/>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28" name="Google Shape;28;p4"/>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29" name="Google Shape;29;p4"/>
          <p:cNvPicPr preferRelativeResize="0"/>
          <p:nvPr/>
        </p:nvPicPr>
        <p:blipFill>
          <a:blip r:embed="rId3">
            <a:alphaModFix/>
          </a:blip>
          <a:stretch>
            <a:fillRect/>
          </a:stretch>
        </p:blipFill>
        <p:spPr>
          <a:xfrm>
            <a:off x="6717125" y="2585325"/>
            <a:ext cx="2426878" cy="255817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yeTi - tussenpagina 1 1">
  <p:cSld name="CUSTOM_5_1_1_2_1">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1191850" y="1792475"/>
            <a:ext cx="61446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4200"/>
              <a:buFont typeface="Roboto Slab Medium"/>
              <a:buNone/>
              <a:defRPr sz="4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32" name="Google Shape;32;p5"/>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400"/>
              <a:buFont typeface="Roboto Slab"/>
              <a:buNone/>
              <a:defRPr sz="1400" i="1">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1200"/>
              <a:buFont typeface="Roboto Slab"/>
              <a:buNone/>
              <a:defRPr sz="1200">
                <a:solidFill>
                  <a:srgbClr val="EEEEEE"/>
                </a:solidFill>
                <a:latin typeface="Roboto Slab"/>
                <a:ea typeface="Roboto Slab"/>
                <a:cs typeface="Roboto Slab"/>
                <a:sym typeface="Roboto Slab"/>
              </a:defRPr>
            </a:lvl9pPr>
          </a:lstStyle>
          <a:p>
            <a:endParaRPr/>
          </a:p>
        </p:txBody>
      </p:sp>
      <p:sp>
        <p:nvSpPr>
          <p:cNvPr id="33" name="Google Shape;33;p5"/>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EEEEEE"/>
                </a:solidFill>
                <a:latin typeface="Roboto Slab"/>
                <a:ea typeface="Roboto Slab"/>
                <a:cs typeface="Roboto Slab"/>
                <a:sym typeface="Roboto Slab"/>
              </a:rPr>
              <a:t>Building a better </a:t>
            </a:r>
            <a:r>
              <a:rPr lang="nl" sz="900" i="1">
                <a:solidFill>
                  <a:srgbClr val="EEEEEE"/>
                </a:solidFill>
                <a:latin typeface="Roboto Slab"/>
                <a:ea typeface="Roboto Slab"/>
                <a:cs typeface="Roboto Slab"/>
                <a:sym typeface="Roboto Slab"/>
              </a:rPr>
              <a:t>future</a:t>
            </a:r>
            <a:r>
              <a:rPr lang="nl" sz="900">
                <a:solidFill>
                  <a:srgbClr val="EEEEEE"/>
                </a:solidFill>
                <a:latin typeface="Roboto Slab"/>
                <a:ea typeface="Roboto Slab"/>
                <a:cs typeface="Roboto Slab"/>
                <a:sym typeface="Roboto Slab"/>
              </a:rPr>
              <a:t> together</a:t>
            </a:r>
            <a:endParaRPr sz="900">
              <a:solidFill>
                <a:srgbClr val="EEEEEE"/>
              </a:solidFill>
              <a:latin typeface="Roboto Slab"/>
              <a:ea typeface="Roboto Slab"/>
              <a:cs typeface="Roboto Slab"/>
              <a:sym typeface="Roboto Slab"/>
            </a:endParaRPr>
          </a:p>
        </p:txBody>
      </p:sp>
      <p:cxnSp>
        <p:nvCxnSpPr>
          <p:cNvPr id="34" name="Google Shape;34;p5"/>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35" name="Google Shape;35;p5"/>
          <p:cNvPicPr preferRelativeResize="0"/>
          <p:nvPr/>
        </p:nvPicPr>
        <p:blipFill>
          <a:blip r:embed="rId3">
            <a:alphaModFix/>
          </a:blip>
          <a:stretch>
            <a:fillRect/>
          </a:stretch>
        </p:blipFill>
        <p:spPr>
          <a:xfrm>
            <a:off x="0" y="0"/>
            <a:ext cx="3320167" cy="5143501"/>
          </a:xfrm>
          <a:prstGeom prst="rect">
            <a:avLst/>
          </a:prstGeom>
          <a:noFill/>
          <a:ln>
            <a:noFill/>
          </a:ln>
        </p:spPr>
      </p:pic>
      <p:pic>
        <p:nvPicPr>
          <p:cNvPr id="36" name="Google Shape;36;p5"/>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yeTi - tussenpagina 1 1 1">
  <p:cSld name="CUSTOM_5_1_1_2_1_1">
    <p:bg>
      <p:bgPr>
        <a:blipFill>
          <a:blip r:embed="rId2">
            <a:alphaModFix/>
          </a:blip>
          <a:stretch>
            <a:fillRect/>
          </a:stretch>
        </a:blipFill>
        <a:effectLst/>
      </p:bgPr>
    </p:bg>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1191850" y="1792475"/>
            <a:ext cx="6144600" cy="12363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4200"/>
              <a:buFont typeface="Roboto Slab Medium"/>
              <a:buNone/>
              <a:defRPr sz="4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39" name="Google Shape;39;p6"/>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400"/>
              <a:buFont typeface="Roboto Slab"/>
              <a:buNone/>
              <a:defRPr sz="1400" i="1">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1200"/>
              <a:buFont typeface="Roboto Slab"/>
              <a:buNone/>
              <a:defRPr sz="1200">
                <a:solidFill>
                  <a:srgbClr val="EEEEEE"/>
                </a:solidFill>
                <a:latin typeface="Roboto Slab"/>
                <a:ea typeface="Roboto Slab"/>
                <a:cs typeface="Roboto Slab"/>
                <a:sym typeface="Roboto Slab"/>
              </a:defRPr>
            </a:lvl9pPr>
          </a:lstStyle>
          <a:p>
            <a:endParaRPr/>
          </a:p>
        </p:txBody>
      </p:sp>
      <p:sp>
        <p:nvSpPr>
          <p:cNvPr id="40" name="Google Shape;40;p6"/>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EEEEEE"/>
                </a:solidFill>
                <a:latin typeface="Roboto Slab"/>
                <a:ea typeface="Roboto Slab"/>
                <a:cs typeface="Roboto Slab"/>
                <a:sym typeface="Roboto Slab"/>
              </a:rPr>
              <a:t>Building a better </a:t>
            </a:r>
            <a:r>
              <a:rPr lang="nl" sz="900" i="1">
                <a:solidFill>
                  <a:srgbClr val="EEEEEE"/>
                </a:solidFill>
                <a:latin typeface="Roboto Slab"/>
                <a:ea typeface="Roboto Slab"/>
                <a:cs typeface="Roboto Slab"/>
                <a:sym typeface="Roboto Slab"/>
              </a:rPr>
              <a:t>future</a:t>
            </a:r>
            <a:r>
              <a:rPr lang="nl" sz="900">
                <a:solidFill>
                  <a:srgbClr val="EEEEEE"/>
                </a:solidFill>
                <a:latin typeface="Roboto Slab"/>
                <a:ea typeface="Roboto Slab"/>
                <a:cs typeface="Roboto Slab"/>
                <a:sym typeface="Roboto Slab"/>
              </a:rPr>
              <a:t> together</a:t>
            </a:r>
            <a:endParaRPr sz="900">
              <a:solidFill>
                <a:srgbClr val="EEEEEE"/>
              </a:solidFill>
              <a:latin typeface="Roboto Slab"/>
              <a:ea typeface="Roboto Slab"/>
              <a:cs typeface="Roboto Slab"/>
              <a:sym typeface="Roboto Slab"/>
            </a:endParaRPr>
          </a:p>
        </p:txBody>
      </p:sp>
      <p:cxnSp>
        <p:nvCxnSpPr>
          <p:cNvPr id="41" name="Google Shape;41;p6"/>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42" name="Google Shape;42;p6"/>
          <p:cNvPicPr preferRelativeResize="0"/>
          <p:nvPr/>
        </p:nvPicPr>
        <p:blipFill>
          <a:blip r:embed="rId3">
            <a:alphaModFix/>
          </a:blip>
          <a:stretch>
            <a:fillRect/>
          </a:stretch>
        </p:blipFill>
        <p:spPr>
          <a:xfrm>
            <a:off x="0" y="0"/>
            <a:ext cx="3320167" cy="5143501"/>
          </a:xfrm>
          <a:prstGeom prst="rect">
            <a:avLst/>
          </a:prstGeom>
          <a:noFill/>
          <a:ln>
            <a:noFill/>
          </a:ln>
        </p:spPr>
      </p:pic>
      <p:pic>
        <p:nvPicPr>
          <p:cNvPr id="43" name="Google Shape;43;p6"/>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yeTi - tussenpagina 1 1 1 1">
  <p:cSld name="CUSTOM_5_1_1_2_1_1_1">
    <p:bg>
      <p:bgPr>
        <a:blipFill>
          <a:blip r:embed="rId2">
            <a:alphaModFix/>
          </a:blip>
          <a:stretch>
            <a:fillRect/>
          </a:stretch>
        </a:blipFill>
        <a:effectLst/>
      </p:bgPr>
    </p:bg>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1191850" y="1792475"/>
            <a:ext cx="6144600" cy="12363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4200"/>
              <a:buFont typeface="Roboto Slab Medium"/>
              <a:buNone/>
              <a:defRPr sz="4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46" name="Google Shape;46;p7"/>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400"/>
              <a:buFont typeface="Roboto Slab"/>
              <a:buNone/>
              <a:defRPr sz="1400" i="1">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1200"/>
              <a:buFont typeface="Roboto Slab"/>
              <a:buNone/>
              <a:defRPr sz="1200">
                <a:solidFill>
                  <a:srgbClr val="EEEEEE"/>
                </a:solidFill>
                <a:latin typeface="Roboto Slab"/>
                <a:ea typeface="Roboto Slab"/>
                <a:cs typeface="Roboto Slab"/>
                <a:sym typeface="Roboto Slab"/>
              </a:defRPr>
            </a:lvl9pPr>
          </a:lstStyle>
          <a:p>
            <a:endParaRPr/>
          </a:p>
        </p:txBody>
      </p:sp>
      <p:sp>
        <p:nvSpPr>
          <p:cNvPr id="47" name="Google Shape;47;p7"/>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EEEEEE"/>
                </a:solidFill>
                <a:latin typeface="Roboto Slab"/>
                <a:ea typeface="Roboto Slab"/>
                <a:cs typeface="Roboto Slab"/>
                <a:sym typeface="Roboto Slab"/>
              </a:rPr>
              <a:t>Building a better </a:t>
            </a:r>
            <a:r>
              <a:rPr lang="nl" sz="900" i="1">
                <a:solidFill>
                  <a:srgbClr val="EEEEEE"/>
                </a:solidFill>
                <a:latin typeface="Roboto Slab"/>
                <a:ea typeface="Roboto Slab"/>
                <a:cs typeface="Roboto Slab"/>
                <a:sym typeface="Roboto Slab"/>
              </a:rPr>
              <a:t>future</a:t>
            </a:r>
            <a:r>
              <a:rPr lang="nl" sz="900">
                <a:solidFill>
                  <a:srgbClr val="EEEEEE"/>
                </a:solidFill>
                <a:latin typeface="Roboto Slab"/>
                <a:ea typeface="Roboto Slab"/>
                <a:cs typeface="Roboto Slab"/>
                <a:sym typeface="Roboto Slab"/>
              </a:rPr>
              <a:t> together</a:t>
            </a:r>
            <a:endParaRPr sz="900">
              <a:solidFill>
                <a:srgbClr val="EEEEEE"/>
              </a:solidFill>
              <a:latin typeface="Roboto Slab"/>
              <a:ea typeface="Roboto Slab"/>
              <a:cs typeface="Roboto Slab"/>
              <a:sym typeface="Roboto Slab"/>
            </a:endParaRPr>
          </a:p>
        </p:txBody>
      </p:sp>
      <p:cxnSp>
        <p:nvCxnSpPr>
          <p:cNvPr id="48" name="Google Shape;48;p7"/>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49" name="Google Shape;49;p7"/>
          <p:cNvPicPr preferRelativeResize="0"/>
          <p:nvPr/>
        </p:nvPicPr>
        <p:blipFill>
          <a:blip r:embed="rId3">
            <a:alphaModFix/>
          </a:blip>
          <a:stretch>
            <a:fillRect/>
          </a:stretch>
        </p:blipFill>
        <p:spPr>
          <a:xfrm>
            <a:off x="0" y="0"/>
            <a:ext cx="3320167" cy="5143501"/>
          </a:xfrm>
          <a:prstGeom prst="rect">
            <a:avLst/>
          </a:prstGeom>
          <a:noFill/>
          <a:ln>
            <a:noFill/>
          </a:ln>
        </p:spPr>
      </p:pic>
      <p:pic>
        <p:nvPicPr>
          <p:cNvPr id="50" name="Google Shape;50;p7"/>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yeTi - tussenpagina 1 1 1 1 1">
  <p:cSld name="CUSTOM_5_1_1_2_1_1_1_1">
    <p:bg>
      <p:bgPr>
        <a:blipFill>
          <a:blip r:embed="rId2">
            <a:alphaModFix/>
          </a:blip>
          <a:stretch>
            <a:fillRect/>
          </a:stretch>
        </a:blipFill>
        <a:effectLst/>
      </p:bgPr>
    </p:bg>
    <p:spTree>
      <p:nvGrpSpPr>
        <p:cNvPr id="1" name="Shape 51"/>
        <p:cNvGrpSpPr/>
        <p:nvPr/>
      </p:nvGrpSpPr>
      <p:grpSpPr>
        <a:xfrm>
          <a:off x="0" y="0"/>
          <a:ext cx="0" cy="0"/>
          <a:chOff x="0" y="0"/>
          <a:chExt cx="0" cy="0"/>
        </a:xfrm>
      </p:grpSpPr>
      <p:sp>
        <p:nvSpPr>
          <p:cNvPr id="52" name="Google Shape;52;p8"/>
          <p:cNvSpPr txBox="1">
            <a:spLocks noGrp="1"/>
          </p:cNvSpPr>
          <p:nvPr>
            <p:ph type="title"/>
          </p:nvPr>
        </p:nvSpPr>
        <p:spPr>
          <a:xfrm>
            <a:off x="1191850" y="1792475"/>
            <a:ext cx="6144600" cy="12363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4200"/>
              <a:buFont typeface="Roboto Slab Medium"/>
              <a:buNone/>
              <a:defRPr sz="4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53" name="Google Shape;53;p8"/>
          <p:cNvSpPr txBox="1">
            <a:spLocks noGrp="1"/>
          </p:cNvSpPr>
          <p:nvPr>
            <p:ph type="subTitle" idx="1"/>
          </p:nvPr>
        </p:nvSpPr>
        <p:spPr>
          <a:xfrm>
            <a:off x="1191850" y="3028775"/>
            <a:ext cx="5683800" cy="327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400"/>
              <a:buFont typeface="Roboto Slab"/>
              <a:buNone/>
              <a:defRPr sz="1400" i="1">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1200"/>
              <a:buFont typeface="Roboto Slab"/>
              <a:buNone/>
              <a:defRPr sz="12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1200"/>
              <a:buFont typeface="Roboto Slab"/>
              <a:buNone/>
              <a:defRPr sz="1200">
                <a:solidFill>
                  <a:srgbClr val="EEEEEE"/>
                </a:solidFill>
                <a:latin typeface="Roboto Slab"/>
                <a:ea typeface="Roboto Slab"/>
                <a:cs typeface="Roboto Slab"/>
                <a:sym typeface="Roboto Slab"/>
              </a:defRPr>
            </a:lvl9pPr>
          </a:lstStyle>
          <a:p>
            <a:endParaRPr/>
          </a:p>
        </p:txBody>
      </p:sp>
      <p:sp>
        <p:nvSpPr>
          <p:cNvPr id="54" name="Google Shape;54;p8"/>
          <p:cNvSpPr txBox="1"/>
          <p:nvPr/>
        </p:nvSpPr>
        <p:spPr>
          <a:xfrm>
            <a:off x="4715700" y="1572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EEEEEE"/>
                </a:solidFill>
                <a:latin typeface="Roboto Slab"/>
                <a:ea typeface="Roboto Slab"/>
                <a:cs typeface="Roboto Slab"/>
                <a:sym typeface="Roboto Slab"/>
              </a:rPr>
              <a:t>Building a better </a:t>
            </a:r>
            <a:r>
              <a:rPr lang="nl" sz="900" i="1">
                <a:solidFill>
                  <a:srgbClr val="EEEEEE"/>
                </a:solidFill>
                <a:latin typeface="Roboto Slab"/>
                <a:ea typeface="Roboto Slab"/>
                <a:cs typeface="Roboto Slab"/>
                <a:sym typeface="Roboto Slab"/>
              </a:rPr>
              <a:t>future</a:t>
            </a:r>
            <a:r>
              <a:rPr lang="nl" sz="900">
                <a:solidFill>
                  <a:srgbClr val="EEEEEE"/>
                </a:solidFill>
                <a:latin typeface="Roboto Slab"/>
                <a:ea typeface="Roboto Slab"/>
                <a:cs typeface="Roboto Slab"/>
                <a:sym typeface="Roboto Slab"/>
              </a:rPr>
              <a:t> together</a:t>
            </a:r>
            <a:endParaRPr sz="900">
              <a:solidFill>
                <a:srgbClr val="EEEEEE"/>
              </a:solidFill>
              <a:latin typeface="Roboto Slab"/>
              <a:ea typeface="Roboto Slab"/>
              <a:cs typeface="Roboto Slab"/>
              <a:sym typeface="Roboto Slab"/>
            </a:endParaRPr>
          </a:p>
        </p:txBody>
      </p:sp>
      <p:cxnSp>
        <p:nvCxnSpPr>
          <p:cNvPr id="55" name="Google Shape;55;p8"/>
          <p:cNvCxnSpPr/>
          <p:nvPr/>
        </p:nvCxnSpPr>
        <p:spPr>
          <a:xfrm>
            <a:off x="6638700" y="350575"/>
            <a:ext cx="2505300" cy="0"/>
          </a:xfrm>
          <a:prstGeom prst="straightConnector1">
            <a:avLst/>
          </a:prstGeom>
          <a:noFill/>
          <a:ln w="9525" cap="flat" cmpd="sng">
            <a:solidFill>
              <a:srgbClr val="58B999"/>
            </a:solidFill>
            <a:prstDash val="solid"/>
            <a:round/>
            <a:headEnd type="none" w="med" len="med"/>
            <a:tailEnd type="none" w="med" len="med"/>
          </a:ln>
        </p:spPr>
      </p:cxnSp>
      <p:pic>
        <p:nvPicPr>
          <p:cNvPr id="56" name="Google Shape;56;p8"/>
          <p:cNvPicPr preferRelativeResize="0"/>
          <p:nvPr/>
        </p:nvPicPr>
        <p:blipFill>
          <a:blip r:embed="rId3">
            <a:alphaModFix/>
          </a:blip>
          <a:stretch>
            <a:fillRect/>
          </a:stretch>
        </p:blipFill>
        <p:spPr>
          <a:xfrm>
            <a:off x="0" y="0"/>
            <a:ext cx="3320167" cy="5143501"/>
          </a:xfrm>
          <a:prstGeom prst="rect">
            <a:avLst/>
          </a:prstGeom>
          <a:noFill/>
          <a:ln>
            <a:noFill/>
          </a:ln>
        </p:spPr>
      </p:pic>
      <p:pic>
        <p:nvPicPr>
          <p:cNvPr id="57" name="Google Shape;57;p8"/>
          <p:cNvPicPr preferRelativeResize="0"/>
          <p:nvPr/>
        </p:nvPicPr>
        <p:blipFill>
          <a:blip r:embed="rId4">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kst donkerblauw B">
  <p:cSld name="CUSTOM_5_1_1_1">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953475" y="436425"/>
            <a:ext cx="6144600" cy="1844100"/>
          </a:xfrm>
          <a:prstGeom prst="rect">
            <a:avLst/>
          </a:prstGeom>
          <a:noFill/>
        </p:spPr>
        <p:txBody>
          <a:bodyPr spcFirstLastPara="1" wrap="square" lIns="91425" tIns="91425" rIns="91425" bIns="91425" anchor="t" anchorCtr="0">
            <a:noAutofit/>
          </a:bodyPr>
          <a:lstStyle>
            <a:lvl1pPr lvl="0" rtl="0">
              <a:lnSpc>
                <a:spcPct val="80000"/>
              </a:lnSpc>
              <a:spcBef>
                <a:spcPts val="0"/>
              </a:spcBef>
              <a:spcAft>
                <a:spcPts val="0"/>
              </a:spcAft>
              <a:buClr>
                <a:srgbClr val="EEEEEE"/>
              </a:buClr>
              <a:buSzPts val="4200"/>
              <a:buFont typeface="Roboto Slab Medium"/>
              <a:buNone/>
              <a:defRPr sz="4200">
                <a:solidFill>
                  <a:srgbClr val="EEEEEE"/>
                </a:solidFill>
                <a:latin typeface="Roboto Slab Medium"/>
                <a:ea typeface="Roboto Slab Medium"/>
                <a:cs typeface="Roboto Slab Medium"/>
                <a:sym typeface="Roboto Slab Medium"/>
              </a:defRPr>
            </a:lvl1pPr>
            <a:lvl2pPr lvl="1"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2pPr>
            <a:lvl3pPr lvl="2"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3pPr>
            <a:lvl4pPr lvl="3"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4pPr>
            <a:lvl5pPr lvl="4"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5pPr>
            <a:lvl6pPr lvl="5"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6pPr>
            <a:lvl7pPr lvl="6"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7pPr>
            <a:lvl8pPr lvl="7"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8pPr>
            <a:lvl9pPr lvl="8" rtl="0">
              <a:lnSpc>
                <a:spcPct val="80000"/>
              </a:lnSpc>
              <a:spcBef>
                <a:spcPts val="0"/>
              </a:spcBef>
              <a:spcAft>
                <a:spcPts val="0"/>
              </a:spcAft>
              <a:buClr>
                <a:srgbClr val="EEEEEE"/>
              </a:buClr>
              <a:buSzPts val="2800"/>
              <a:buFont typeface="IBM Plex Serif Medium"/>
              <a:buNone/>
              <a:defRPr>
                <a:solidFill>
                  <a:srgbClr val="EEEEEE"/>
                </a:solidFill>
                <a:latin typeface="IBM Plex Serif Medium"/>
                <a:ea typeface="IBM Plex Serif Medium"/>
                <a:cs typeface="IBM Plex Serif Medium"/>
                <a:sym typeface="IBM Plex Serif Medium"/>
              </a:defRPr>
            </a:lvl9pPr>
          </a:lstStyle>
          <a:p>
            <a:endParaRPr/>
          </a:p>
        </p:txBody>
      </p:sp>
      <p:sp>
        <p:nvSpPr>
          <p:cNvPr id="60" name="Google Shape;60;p9"/>
          <p:cNvSpPr txBox="1">
            <a:spLocks noGrp="1"/>
          </p:cNvSpPr>
          <p:nvPr>
            <p:ph type="subTitle" idx="1"/>
          </p:nvPr>
        </p:nvSpPr>
        <p:spPr>
          <a:xfrm>
            <a:off x="953475" y="1614450"/>
            <a:ext cx="5133000" cy="27663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rgbClr val="EEEEEE"/>
              </a:buClr>
              <a:buSzPts val="1000"/>
              <a:buFont typeface="Roboto Slab"/>
              <a:buNone/>
              <a:defRPr sz="1000">
                <a:solidFill>
                  <a:srgbClr val="EEEEEE"/>
                </a:solidFill>
                <a:latin typeface="Roboto Slab"/>
                <a:ea typeface="Roboto Slab"/>
                <a:cs typeface="Roboto Slab"/>
                <a:sym typeface="Roboto Slab"/>
              </a:defRPr>
            </a:lvl1pPr>
            <a:lvl2pPr lvl="1"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2pPr>
            <a:lvl3pPr lvl="2"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3pPr>
            <a:lvl4pPr lvl="3"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4pPr>
            <a:lvl5pPr lvl="4"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5pPr>
            <a:lvl6pPr lvl="5"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6pPr>
            <a:lvl7pPr lvl="6"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7pPr>
            <a:lvl8pPr lvl="7" rtl="0">
              <a:spcBef>
                <a:spcPts val="1600"/>
              </a:spcBef>
              <a:spcAft>
                <a:spcPts val="0"/>
              </a:spcAft>
              <a:buClr>
                <a:srgbClr val="EEEEEE"/>
              </a:buClr>
              <a:buSzPts val="800"/>
              <a:buFont typeface="Roboto Slab"/>
              <a:buNone/>
              <a:defRPr sz="800">
                <a:solidFill>
                  <a:srgbClr val="EEEEEE"/>
                </a:solidFill>
                <a:latin typeface="Roboto Slab"/>
                <a:ea typeface="Roboto Slab"/>
                <a:cs typeface="Roboto Slab"/>
                <a:sym typeface="Roboto Slab"/>
              </a:defRPr>
            </a:lvl8pPr>
            <a:lvl9pPr lvl="8" rtl="0">
              <a:spcBef>
                <a:spcPts val="1600"/>
              </a:spcBef>
              <a:spcAft>
                <a:spcPts val="1600"/>
              </a:spcAft>
              <a:buClr>
                <a:srgbClr val="EEEEEE"/>
              </a:buClr>
              <a:buSzPts val="800"/>
              <a:buFont typeface="Roboto Slab"/>
              <a:buNone/>
              <a:defRPr sz="800">
                <a:solidFill>
                  <a:srgbClr val="EEEEEE"/>
                </a:solidFill>
                <a:latin typeface="Roboto Slab"/>
                <a:ea typeface="Roboto Slab"/>
                <a:cs typeface="Roboto Slab"/>
                <a:sym typeface="Roboto Slab"/>
              </a:defRPr>
            </a:lvl9pPr>
          </a:lstStyle>
          <a:p>
            <a:endParaRPr/>
          </a:p>
        </p:txBody>
      </p:sp>
      <p:sp>
        <p:nvSpPr>
          <p:cNvPr id="61" name="Google Shape;61;p9"/>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62" name="Google Shape;62;p9"/>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63" name="Google Shape;63;p9"/>
          <p:cNvPicPr preferRelativeResize="0"/>
          <p:nvPr/>
        </p:nvPicPr>
        <p:blipFill rotWithShape="1">
          <a:blip r:embed="rId3">
            <a:alphaModFix/>
          </a:blip>
          <a:srcRect/>
          <a:stretch/>
        </p:blipFill>
        <p:spPr>
          <a:xfrm>
            <a:off x="6717125" y="2585325"/>
            <a:ext cx="2426878" cy="255817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Grijs">
  <p:cSld name="CUSTOM_9_1">
    <p:bg>
      <p:bgPr>
        <a:blipFill>
          <a:blip r:embed="rId2">
            <a:alphaModFix/>
          </a:blip>
          <a:stretch>
            <a:fillRect/>
          </a:stretch>
        </a:blipFill>
        <a:effectLst/>
      </p:bgPr>
    </p:bg>
    <p:spTree>
      <p:nvGrpSpPr>
        <p:cNvPr id="1" name="Shape 64"/>
        <p:cNvGrpSpPr/>
        <p:nvPr/>
      </p:nvGrpSpPr>
      <p:grpSpPr>
        <a:xfrm>
          <a:off x="0" y="0"/>
          <a:ext cx="0" cy="0"/>
          <a:chOff x="0" y="0"/>
          <a:chExt cx="0" cy="0"/>
        </a:xfrm>
      </p:grpSpPr>
      <p:sp>
        <p:nvSpPr>
          <p:cNvPr id="65" name="Google Shape;65;p10"/>
          <p:cNvSpPr txBox="1"/>
          <p:nvPr/>
        </p:nvSpPr>
        <p:spPr>
          <a:xfrm>
            <a:off x="329703" y="4698950"/>
            <a:ext cx="1923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 sz="900">
                <a:solidFill>
                  <a:srgbClr val="B7B7B7"/>
                </a:solidFill>
                <a:latin typeface="Roboto Slab"/>
                <a:ea typeface="Roboto Slab"/>
                <a:cs typeface="Roboto Slab"/>
                <a:sym typeface="Roboto Slab"/>
              </a:rPr>
              <a:t>Building a better </a:t>
            </a:r>
            <a:r>
              <a:rPr lang="nl" sz="900" i="1">
                <a:solidFill>
                  <a:srgbClr val="B7B7B7"/>
                </a:solidFill>
                <a:latin typeface="Roboto Slab"/>
                <a:ea typeface="Roboto Slab"/>
                <a:cs typeface="Roboto Slab"/>
                <a:sym typeface="Roboto Slab"/>
              </a:rPr>
              <a:t>future</a:t>
            </a:r>
            <a:r>
              <a:rPr lang="nl" sz="900">
                <a:solidFill>
                  <a:srgbClr val="B7B7B7"/>
                </a:solidFill>
                <a:latin typeface="Roboto Slab"/>
                <a:ea typeface="Roboto Slab"/>
                <a:cs typeface="Roboto Slab"/>
                <a:sym typeface="Roboto Slab"/>
              </a:rPr>
              <a:t> together</a:t>
            </a:r>
            <a:endParaRPr sz="900">
              <a:solidFill>
                <a:srgbClr val="B7B7B7"/>
              </a:solidFill>
              <a:latin typeface="Roboto Slab"/>
              <a:ea typeface="Roboto Slab"/>
              <a:cs typeface="Roboto Slab"/>
              <a:sym typeface="Roboto Slab"/>
            </a:endParaRPr>
          </a:p>
        </p:txBody>
      </p:sp>
      <p:cxnSp>
        <p:nvCxnSpPr>
          <p:cNvPr id="66" name="Google Shape;66;p10"/>
          <p:cNvCxnSpPr/>
          <p:nvPr/>
        </p:nvCxnSpPr>
        <p:spPr>
          <a:xfrm>
            <a:off x="2252703" y="4892275"/>
            <a:ext cx="2505300" cy="0"/>
          </a:xfrm>
          <a:prstGeom prst="straightConnector1">
            <a:avLst/>
          </a:prstGeom>
          <a:noFill/>
          <a:ln w="9525" cap="flat" cmpd="sng">
            <a:solidFill>
              <a:srgbClr val="58B999"/>
            </a:solidFill>
            <a:prstDash val="solid"/>
            <a:round/>
            <a:headEnd type="none" w="med" len="med"/>
            <a:tailEnd type="none" w="med" len="med"/>
          </a:ln>
        </p:spPr>
      </p:cxnSp>
      <p:pic>
        <p:nvPicPr>
          <p:cNvPr id="67" name="Google Shape;67;p10"/>
          <p:cNvPicPr preferRelativeResize="0"/>
          <p:nvPr/>
        </p:nvPicPr>
        <p:blipFill>
          <a:blip r:embed="rId3">
            <a:alphaModFix/>
          </a:blip>
          <a:stretch>
            <a:fillRect/>
          </a:stretch>
        </p:blipFill>
        <p:spPr>
          <a:xfrm>
            <a:off x="8366300" y="4391300"/>
            <a:ext cx="777699" cy="69392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1pPr>
            <a:lvl2pPr lvl="1"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2pPr>
            <a:lvl3pPr lvl="2"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3pPr>
            <a:lvl4pPr lvl="3"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4pPr>
            <a:lvl5pPr lvl="4"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5pPr>
            <a:lvl6pPr lvl="5"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6pPr>
            <a:lvl7pPr lvl="6"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7pPr>
            <a:lvl8pPr lvl="7"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8pPr>
            <a:lvl9pPr lvl="8" rtl="0">
              <a:spcBef>
                <a:spcPts val="0"/>
              </a:spcBef>
              <a:spcAft>
                <a:spcPts val="0"/>
              </a:spcAft>
              <a:buClr>
                <a:schemeClr val="dk1"/>
              </a:buClr>
              <a:buSzPts val="2800"/>
              <a:buFont typeface="Nunito ExtraLight"/>
              <a:buNone/>
              <a:defRPr sz="2800">
                <a:solidFill>
                  <a:schemeClr val="dk1"/>
                </a:solidFill>
                <a:latin typeface="Nunito ExtraLight"/>
                <a:ea typeface="Nunito ExtraLight"/>
                <a:cs typeface="Nunito ExtraLight"/>
                <a:sym typeface="Nunito ExtraLigh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Font typeface="Zilla Slab Light"/>
              <a:buChar char="●"/>
              <a:defRPr sz="1800">
                <a:solidFill>
                  <a:schemeClr val="dk2"/>
                </a:solidFill>
                <a:latin typeface="Zilla Slab Light"/>
                <a:ea typeface="Zilla Slab Light"/>
                <a:cs typeface="Zilla Slab Light"/>
                <a:sym typeface="Zilla Slab Light"/>
              </a:defRPr>
            </a:lvl1pPr>
            <a:lvl2pPr marL="914400" lvl="1"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2pPr>
            <a:lvl3pPr marL="1371600" lvl="2"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3pPr>
            <a:lvl4pPr marL="1828800" lvl="3"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4pPr>
            <a:lvl5pPr marL="2286000" lvl="4"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5pPr>
            <a:lvl6pPr marL="2743200" lvl="5"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6pPr>
            <a:lvl7pPr marL="3200400" lvl="6"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7pPr>
            <a:lvl8pPr marL="3657600" lvl="7" indent="-317500" rtl="0">
              <a:lnSpc>
                <a:spcPct val="115000"/>
              </a:lnSpc>
              <a:spcBef>
                <a:spcPts val="1600"/>
              </a:spcBef>
              <a:spcAft>
                <a:spcPts val="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8pPr>
            <a:lvl9pPr marL="4114800" lvl="8" indent="-317500" rtl="0">
              <a:lnSpc>
                <a:spcPct val="115000"/>
              </a:lnSpc>
              <a:spcBef>
                <a:spcPts val="1600"/>
              </a:spcBef>
              <a:spcAft>
                <a:spcPts val="1600"/>
              </a:spcAft>
              <a:buClr>
                <a:schemeClr val="dk2"/>
              </a:buClr>
              <a:buSzPts val="1400"/>
              <a:buFont typeface="Zilla Slab Light"/>
              <a:buChar char="■"/>
              <a:defRPr>
                <a:solidFill>
                  <a:schemeClr val="dk2"/>
                </a:solidFill>
                <a:latin typeface="Zilla Slab Light"/>
                <a:ea typeface="Zilla Slab Light"/>
                <a:cs typeface="Zilla Slab Light"/>
                <a:sym typeface="Zilla Slab Light"/>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nl"/>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1191850" y="1615400"/>
            <a:ext cx="6144600" cy="202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sz="5300" b="1">
                <a:latin typeface="Roboto Slab"/>
                <a:ea typeface="Roboto Slab"/>
                <a:cs typeface="Roboto Slab"/>
                <a:sym typeface="Roboto Slab"/>
              </a:rPr>
              <a:t>Presentatie titel </a:t>
            </a:r>
            <a:endParaRPr sz="5300" b="1">
              <a:latin typeface="Roboto Slab"/>
              <a:ea typeface="Roboto Slab"/>
              <a:cs typeface="Roboto Slab"/>
              <a:sym typeface="Roboto Slab"/>
            </a:endParaRPr>
          </a:p>
          <a:p>
            <a:pPr marL="0" lvl="0" indent="0" algn="l" rtl="0">
              <a:spcBef>
                <a:spcPts val="0"/>
              </a:spcBef>
              <a:spcAft>
                <a:spcPts val="0"/>
              </a:spcAft>
              <a:buNone/>
            </a:pPr>
            <a:r>
              <a:rPr lang="nl" sz="5300" b="1">
                <a:latin typeface="Roboto Slab"/>
                <a:ea typeface="Roboto Slab"/>
                <a:cs typeface="Roboto Slab"/>
                <a:sym typeface="Roboto Slab"/>
              </a:rPr>
              <a:t>EyeTi</a:t>
            </a:r>
            <a:endParaRPr sz="5300" b="1">
              <a:latin typeface="Roboto Slab"/>
              <a:ea typeface="Roboto Slab"/>
              <a:cs typeface="Roboto Slab"/>
              <a:sym typeface="Roboto Slab"/>
            </a:endParaRPr>
          </a:p>
        </p:txBody>
      </p:sp>
      <p:sp>
        <p:nvSpPr>
          <p:cNvPr id="108" name="Google Shape;108;p18"/>
          <p:cNvSpPr txBox="1">
            <a:spLocks noGrp="1"/>
          </p:cNvSpPr>
          <p:nvPr>
            <p:ph type="subTitle" idx="1"/>
          </p:nvPr>
        </p:nvSpPr>
        <p:spPr>
          <a:xfrm>
            <a:off x="1191850" y="31063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sz="1600"/>
              <a:t>Let’s go for it!</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8"/>
          <p:cNvSpPr txBox="1">
            <a:spLocks noGrp="1"/>
          </p:cNvSpPr>
          <p:nvPr>
            <p:ph type="title"/>
          </p:nvPr>
        </p:nvSpPr>
        <p:spPr>
          <a:xfrm>
            <a:off x="1191850" y="1792475"/>
            <a:ext cx="6144600" cy="123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Tussenpagina</a:t>
            </a:r>
            <a:endParaRPr b="1">
              <a:latin typeface="Roboto Slab"/>
              <a:ea typeface="Roboto Slab"/>
              <a:cs typeface="Roboto Slab"/>
              <a:sym typeface="Roboto Slab"/>
            </a:endParaRPr>
          </a:p>
          <a:p>
            <a:pPr marL="0" lvl="0" indent="0" algn="l" rtl="0">
              <a:spcBef>
                <a:spcPts val="0"/>
              </a:spcBef>
              <a:spcAft>
                <a:spcPts val="0"/>
              </a:spcAft>
              <a:buNone/>
            </a:pPr>
            <a:r>
              <a:rPr lang="nl" b="1">
                <a:latin typeface="Roboto Slab"/>
                <a:ea typeface="Roboto Slab"/>
                <a:cs typeface="Roboto Slab"/>
                <a:sym typeface="Roboto Slab"/>
              </a:rPr>
              <a:t>EyeTi</a:t>
            </a:r>
            <a:endParaRPr b="1">
              <a:latin typeface="Roboto Slab"/>
              <a:ea typeface="Roboto Slab"/>
              <a:cs typeface="Roboto Slab"/>
              <a:sym typeface="Roboto Slab"/>
            </a:endParaRPr>
          </a:p>
        </p:txBody>
      </p:sp>
      <p:sp>
        <p:nvSpPr>
          <p:cNvPr id="170" name="Google Shape;170;p28"/>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Ondertitel</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0"/>
          <p:cNvSpPr txBox="1">
            <a:spLocks noGrp="1"/>
          </p:cNvSpPr>
          <p:nvPr>
            <p:ph type="title"/>
          </p:nvPr>
        </p:nvSpPr>
        <p:spPr>
          <a:xfrm>
            <a:off x="953475" y="436425"/>
            <a:ext cx="45132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p30"/>
          <p:cNvSpPr txBox="1">
            <a:spLocks noGrp="1"/>
          </p:cNvSpPr>
          <p:nvPr>
            <p:ph type="subTitle" idx="1"/>
          </p:nvPr>
        </p:nvSpPr>
        <p:spPr>
          <a:xfrm>
            <a:off x="953475" y="1762750"/>
            <a:ext cx="5133000" cy="276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31"/>
          <p:cNvPicPr preferRelativeResize="0"/>
          <p:nvPr/>
        </p:nvPicPr>
        <p:blipFill rotWithShape="1">
          <a:blip r:embed="rId3">
            <a:alphaModFix/>
          </a:blip>
          <a:srcRect l="2335" t="7252" r="10828"/>
          <a:stretch/>
        </p:blipFill>
        <p:spPr>
          <a:xfrm>
            <a:off x="5934375" y="10175"/>
            <a:ext cx="3209623" cy="5143501"/>
          </a:xfrm>
          <a:prstGeom prst="rect">
            <a:avLst/>
          </a:prstGeom>
          <a:noFill/>
          <a:ln>
            <a:noFill/>
          </a:ln>
        </p:spPr>
      </p:pic>
      <p:sp>
        <p:nvSpPr>
          <p:cNvPr id="186" name="Google Shape;186;p31"/>
          <p:cNvSpPr txBox="1">
            <a:spLocks noGrp="1"/>
          </p:cNvSpPr>
          <p:nvPr>
            <p:ph type="title"/>
          </p:nvPr>
        </p:nvSpPr>
        <p:spPr>
          <a:xfrm>
            <a:off x="953475" y="436425"/>
            <a:ext cx="4513200" cy="98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Titel over </a:t>
            </a:r>
            <a:br>
              <a:rPr lang="nl" b="1">
                <a:latin typeface="Roboto Slab"/>
                <a:ea typeface="Roboto Slab"/>
                <a:cs typeface="Roboto Slab"/>
                <a:sym typeface="Roboto Slab"/>
              </a:rPr>
            </a:br>
            <a:r>
              <a:rPr lang="nl" b="1">
                <a:latin typeface="Roboto Slab"/>
                <a:ea typeface="Roboto Slab"/>
                <a:cs typeface="Roboto Slab"/>
                <a:sym typeface="Roboto Slab"/>
              </a:rPr>
              <a:t>twee regels</a:t>
            </a:r>
            <a:endParaRPr b="1">
              <a:latin typeface="Roboto Slab"/>
              <a:ea typeface="Roboto Slab"/>
              <a:cs typeface="Roboto Slab"/>
              <a:sym typeface="Roboto Slab"/>
            </a:endParaRPr>
          </a:p>
          <a:p>
            <a:pPr marL="0" lvl="0" indent="0" algn="l" rtl="0">
              <a:spcBef>
                <a:spcPts val="0"/>
              </a:spcBef>
              <a:spcAft>
                <a:spcPts val="0"/>
              </a:spcAft>
              <a:buNone/>
            </a:pPr>
            <a:endParaRPr b="1">
              <a:latin typeface="Roboto Slab"/>
              <a:ea typeface="Roboto Slab"/>
              <a:cs typeface="Roboto Slab"/>
              <a:sym typeface="Roboto Slab"/>
            </a:endParaRPr>
          </a:p>
          <a:p>
            <a:pPr marL="0" lvl="0" indent="0" algn="l" rtl="0">
              <a:spcBef>
                <a:spcPts val="0"/>
              </a:spcBef>
              <a:spcAft>
                <a:spcPts val="0"/>
              </a:spcAft>
              <a:buNone/>
            </a:pPr>
            <a:endParaRPr b="1">
              <a:latin typeface="Roboto Slab"/>
              <a:ea typeface="Roboto Slab"/>
              <a:cs typeface="Roboto Slab"/>
              <a:sym typeface="Roboto Slab"/>
            </a:endParaRPr>
          </a:p>
        </p:txBody>
      </p:sp>
      <p:sp>
        <p:nvSpPr>
          <p:cNvPr id="187" name="Google Shape;187;p31"/>
          <p:cNvSpPr txBox="1">
            <a:spLocks noGrp="1"/>
          </p:cNvSpPr>
          <p:nvPr>
            <p:ph type="subTitle" idx="1"/>
          </p:nvPr>
        </p:nvSpPr>
        <p:spPr>
          <a:xfrm>
            <a:off x="953475" y="1492000"/>
            <a:ext cx="3808500" cy="3037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dirty="0"/>
          </a:p>
          <a:p>
            <a:pPr marL="0" lvl="0" indent="0" algn="l" rtl="0">
              <a:spcBef>
                <a:spcPts val="1600"/>
              </a:spcBef>
              <a:spcAft>
                <a:spcPts val="0"/>
              </a:spcAft>
              <a:buNone/>
            </a:pPr>
            <a:endParaRPr dirty="0"/>
          </a:p>
          <a:p>
            <a:pPr marL="0" lvl="0" indent="0" algn="l" rtl="0">
              <a:spcBef>
                <a:spcPts val="1600"/>
              </a:spcBef>
              <a:spcAft>
                <a:spcPts val="1600"/>
              </a:spcAft>
              <a:buNone/>
            </a:pPr>
            <a:endParaRPr dirty="0"/>
          </a:p>
        </p:txBody>
      </p:sp>
      <p:pic>
        <p:nvPicPr>
          <p:cNvPr id="188" name="Google Shape;188;p31"/>
          <p:cNvPicPr preferRelativeResize="0"/>
          <p:nvPr/>
        </p:nvPicPr>
        <p:blipFill>
          <a:blip r:embed="rId4">
            <a:alphaModFix/>
          </a:blip>
          <a:stretch>
            <a:fillRect/>
          </a:stretch>
        </p:blipFill>
        <p:spPr>
          <a:xfrm>
            <a:off x="8366300" y="4391300"/>
            <a:ext cx="777699" cy="693925"/>
          </a:xfrm>
          <a:prstGeom prst="rect">
            <a:avLst/>
          </a:prstGeom>
          <a:noFill/>
          <a:ln>
            <a:noFill/>
          </a:ln>
        </p:spPr>
      </p:pic>
      <p:sp>
        <p:nvSpPr>
          <p:cNvPr id="189" name="Google Shape;189;p31"/>
          <p:cNvSpPr txBox="1"/>
          <p:nvPr/>
        </p:nvSpPr>
        <p:spPr>
          <a:xfrm>
            <a:off x="6248500" y="2945800"/>
            <a:ext cx="2895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
                <a:solidFill>
                  <a:schemeClr val="lt1"/>
                </a:solidFill>
                <a:highlight>
                  <a:srgbClr val="ED6A5B"/>
                </a:highlight>
                <a:latin typeface="Zilla Slab Light"/>
                <a:ea typeface="Zilla Slab Light"/>
                <a:cs typeface="Zilla Slab Light"/>
                <a:sym typeface="Zilla Slab Light"/>
              </a:rPr>
              <a:t>afbeelding </a:t>
            </a:r>
            <a:endParaRPr>
              <a:solidFill>
                <a:schemeClr val="lt1"/>
              </a:solidFill>
              <a:highlight>
                <a:srgbClr val="ED6A5B"/>
              </a:highlight>
              <a:latin typeface="Zilla Slab Light"/>
              <a:ea typeface="Zilla Slab Light"/>
              <a:cs typeface="Zilla Slab Light"/>
              <a:sym typeface="Zilla Slab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2"/>
          <p:cNvSpPr txBox="1">
            <a:spLocks noGrp="1"/>
          </p:cNvSpPr>
          <p:nvPr>
            <p:ph type="title"/>
          </p:nvPr>
        </p:nvSpPr>
        <p:spPr>
          <a:xfrm>
            <a:off x="953475" y="436425"/>
            <a:ext cx="4513200" cy="1066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Titel over </a:t>
            </a:r>
            <a:endParaRPr b="1">
              <a:latin typeface="Roboto Slab"/>
              <a:ea typeface="Roboto Slab"/>
              <a:cs typeface="Roboto Slab"/>
              <a:sym typeface="Roboto Slab"/>
            </a:endParaRPr>
          </a:p>
          <a:p>
            <a:pPr marL="0" lvl="0" indent="0" algn="l" rtl="0">
              <a:spcBef>
                <a:spcPts val="0"/>
              </a:spcBef>
              <a:spcAft>
                <a:spcPts val="0"/>
              </a:spcAft>
              <a:buNone/>
            </a:pPr>
            <a:r>
              <a:rPr lang="nl" b="1">
                <a:latin typeface="Roboto Slab"/>
                <a:ea typeface="Roboto Slab"/>
                <a:cs typeface="Roboto Slab"/>
                <a:sym typeface="Roboto Slab"/>
              </a:rPr>
              <a:t>twee regels</a:t>
            </a:r>
            <a:endParaRPr b="1">
              <a:latin typeface="Roboto Slab"/>
              <a:ea typeface="Roboto Slab"/>
              <a:cs typeface="Roboto Slab"/>
              <a:sym typeface="Roboto Slab"/>
            </a:endParaRPr>
          </a:p>
          <a:p>
            <a:pPr marL="0" lvl="0" indent="0" algn="l" rtl="0">
              <a:spcBef>
                <a:spcPts val="0"/>
              </a:spcBef>
              <a:spcAft>
                <a:spcPts val="0"/>
              </a:spcAft>
              <a:buNone/>
            </a:pPr>
            <a:endParaRPr b="1">
              <a:latin typeface="Roboto Slab"/>
              <a:ea typeface="Roboto Slab"/>
              <a:cs typeface="Roboto Slab"/>
              <a:sym typeface="Roboto Slab"/>
            </a:endParaRPr>
          </a:p>
          <a:p>
            <a:pPr marL="0" lvl="0" indent="0" algn="l" rtl="0">
              <a:spcBef>
                <a:spcPts val="0"/>
              </a:spcBef>
              <a:spcAft>
                <a:spcPts val="0"/>
              </a:spcAft>
              <a:buNone/>
            </a:pPr>
            <a:endParaRPr b="1">
              <a:latin typeface="Roboto Slab"/>
              <a:ea typeface="Roboto Slab"/>
              <a:cs typeface="Roboto Slab"/>
              <a:sym typeface="Roboto Slab"/>
            </a:endParaRPr>
          </a:p>
          <a:p>
            <a:pPr marL="0" lvl="0" indent="0" algn="l" rtl="0">
              <a:spcBef>
                <a:spcPts val="0"/>
              </a:spcBef>
              <a:spcAft>
                <a:spcPts val="0"/>
              </a:spcAft>
              <a:buNone/>
            </a:pPr>
            <a:endParaRPr b="1">
              <a:latin typeface="Roboto Slab"/>
              <a:ea typeface="Roboto Slab"/>
              <a:cs typeface="Roboto Slab"/>
              <a:sym typeface="Roboto Slab"/>
            </a:endParaRPr>
          </a:p>
        </p:txBody>
      </p:sp>
      <p:sp>
        <p:nvSpPr>
          <p:cNvPr id="195" name="Google Shape;195;p32"/>
          <p:cNvSpPr txBox="1">
            <a:spLocks noGrp="1"/>
          </p:cNvSpPr>
          <p:nvPr>
            <p:ph type="subTitle" idx="1"/>
          </p:nvPr>
        </p:nvSpPr>
        <p:spPr>
          <a:xfrm>
            <a:off x="953475" y="1503225"/>
            <a:ext cx="3791700" cy="302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dirty="0"/>
          </a:p>
          <a:p>
            <a:pPr marL="0" lvl="0" indent="0" algn="l" rtl="0">
              <a:spcBef>
                <a:spcPts val="1600"/>
              </a:spcBef>
              <a:spcAft>
                <a:spcPts val="0"/>
              </a:spcAft>
              <a:buNone/>
            </a:pPr>
            <a:endParaRPr dirty="0"/>
          </a:p>
          <a:p>
            <a:pPr marL="0" lvl="0" indent="0" algn="l" rtl="0">
              <a:spcBef>
                <a:spcPts val="1600"/>
              </a:spcBef>
              <a:spcAft>
                <a:spcPts val="1600"/>
              </a:spcAft>
              <a:buNone/>
            </a:pPr>
            <a:endParaRPr dirty="0"/>
          </a:p>
        </p:txBody>
      </p:sp>
      <p:pic>
        <p:nvPicPr>
          <p:cNvPr id="196" name="Google Shape;196;p32"/>
          <p:cNvPicPr preferRelativeResize="0"/>
          <p:nvPr/>
        </p:nvPicPr>
        <p:blipFill rotWithShape="1">
          <a:blip r:embed="rId3">
            <a:alphaModFix/>
          </a:blip>
          <a:srcRect l="2335" t="7252" r="10828"/>
          <a:stretch/>
        </p:blipFill>
        <p:spPr>
          <a:xfrm>
            <a:off x="5934375" y="10175"/>
            <a:ext cx="3209623" cy="5143501"/>
          </a:xfrm>
          <a:prstGeom prst="rect">
            <a:avLst/>
          </a:prstGeom>
          <a:noFill/>
          <a:ln>
            <a:noFill/>
          </a:ln>
        </p:spPr>
      </p:pic>
      <p:pic>
        <p:nvPicPr>
          <p:cNvPr id="197" name="Google Shape;197;p32"/>
          <p:cNvPicPr preferRelativeResize="0"/>
          <p:nvPr/>
        </p:nvPicPr>
        <p:blipFill>
          <a:blip r:embed="rId4">
            <a:alphaModFix/>
          </a:blip>
          <a:stretch>
            <a:fillRect/>
          </a:stretch>
        </p:blipFill>
        <p:spPr>
          <a:xfrm>
            <a:off x="8366300" y="4391300"/>
            <a:ext cx="777699" cy="693925"/>
          </a:xfrm>
          <a:prstGeom prst="rect">
            <a:avLst/>
          </a:prstGeom>
          <a:noFill/>
          <a:ln>
            <a:noFill/>
          </a:ln>
        </p:spPr>
      </p:pic>
      <p:sp>
        <p:nvSpPr>
          <p:cNvPr id="198" name="Google Shape;198;p32"/>
          <p:cNvSpPr txBox="1"/>
          <p:nvPr/>
        </p:nvSpPr>
        <p:spPr>
          <a:xfrm>
            <a:off x="6248500" y="2945800"/>
            <a:ext cx="2895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
                <a:solidFill>
                  <a:schemeClr val="lt1"/>
                </a:solidFill>
                <a:highlight>
                  <a:srgbClr val="ED6A5B"/>
                </a:highlight>
                <a:latin typeface="Zilla Slab Light"/>
                <a:ea typeface="Zilla Slab Light"/>
                <a:cs typeface="Zilla Slab Light"/>
                <a:sym typeface="Zilla Slab Light"/>
              </a:rPr>
              <a:t>afbeelding </a:t>
            </a:r>
            <a:endParaRPr>
              <a:solidFill>
                <a:schemeClr val="lt1"/>
              </a:solidFill>
              <a:highlight>
                <a:srgbClr val="ED6A5B"/>
              </a:highlight>
              <a:latin typeface="Zilla Slab Light"/>
              <a:ea typeface="Zilla Slab Light"/>
              <a:cs typeface="Zilla Slab Light"/>
              <a:sym typeface="Zilla Slab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1191850" y="1792475"/>
            <a:ext cx="6144600" cy="123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34"/>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10;&#10;Automatisch gegenereerde beschrijving">
            <a:extLst>
              <a:ext uri="{FF2B5EF4-FFF2-40B4-BE49-F238E27FC236}">
                <a16:creationId xmlns:a16="http://schemas.microsoft.com/office/drawing/2014/main" id="{5BFD911F-6F6B-96ED-D3EE-E7661177D91A}"/>
              </a:ext>
            </a:extLst>
          </p:cNvPr>
          <p:cNvPicPr>
            <a:picLocks noChangeAspect="1"/>
          </p:cNvPicPr>
          <p:nvPr/>
        </p:nvPicPr>
        <p:blipFill>
          <a:blip r:embed="rId2"/>
          <a:stretch>
            <a:fillRect/>
          </a:stretch>
        </p:blipFill>
        <p:spPr>
          <a:xfrm>
            <a:off x="0" y="0"/>
            <a:ext cx="9172282" cy="5143500"/>
          </a:xfrm>
          <a:prstGeom prst="rect">
            <a:avLst/>
          </a:prstGeom>
        </p:spPr>
      </p:pic>
    </p:spTree>
    <p:extLst>
      <p:ext uri="{BB962C8B-B14F-4D97-AF65-F5344CB8AC3E}">
        <p14:creationId xmlns:p14="http://schemas.microsoft.com/office/powerpoint/2010/main" val="1270781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953475" y="436425"/>
            <a:ext cx="61446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Agenda</a:t>
            </a:r>
            <a:endParaRPr b="1">
              <a:latin typeface="Roboto Slab"/>
              <a:ea typeface="Roboto Slab"/>
              <a:cs typeface="Roboto Slab"/>
              <a:sym typeface="Roboto Slab"/>
            </a:endParaRPr>
          </a:p>
        </p:txBody>
      </p:sp>
      <p:sp>
        <p:nvSpPr>
          <p:cNvPr id="114" name="Google Shape;114;p19"/>
          <p:cNvSpPr txBox="1">
            <a:spLocks noGrp="1"/>
          </p:cNvSpPr>
          <p:nvPr>
            <p:ph type="subTitle" idx="1"/>
          </p:nvPr>
        </p:nvSpPr>
        <p:spPr>
          <a:xfrm>
            <a:off x="953475" y="1614450"/>
            <a:ext cx="5133000" cy="276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a:latin typeface="Roboto Slab SemiBold"/>
                <a:ea typeface="Roboto Slab SemiBold"/>
                <a:cs typeface="Roboto Slab SemiBold"/>
                <a:sym typeface="Roboto Slab SemiBold"/>
              </a:rPr>
              <a:t>Vrijdag xx datum</a:t>
            </a:r>
            <a:br>
              <a:rPr lang="nl">
                <a:latin typeface="Roboto Slab SemiBold"/>
                <a:ea typeface="Roboto Slab SemiBold"/>
                <a:cs typeface="Roboto Slab SemiBold"/>
                <a:sym typeface="Roboto Slab SemiBold"/>
              </a:rPr>
            </a:br>
            <a:r>
              <a:rPr lang="nl"/>
              <a:t>09:00 - 10:00	presentatie</a:t>
            </a:r>
            <a:br>
              <a:rPr lang="nl"/>
            </a:br>
            <a:r>
              <a:rPr lang="nl"/>
              <a:t>10:15 - 10:30	presentatie twee</a:t>
            </a:r>
            <a:br>
              <a:rPr lang="nl"/>
            </a:br>
            <a:br>
              <a:rPr lang="nl"/>
            </a:br>
            <a:r>
              <a:rPr lang="nl">
                <a:latin typeface="Roboto Slab SemiBold"/>
                <a:ea typeface="Roboto Slab SemiBold"/>
                <a:cs typeface="Roboto Slab SemiBold"/>
                <a:sym typeface="Roboto Slab SemiBold"/>
              </a:rPr>
              <a:t>Zaterdag xx datum</a:t>
            </a:r>
            <a:br>
              <a:rPr lang="nl">
                <a:latin typeface="Roboto Slab SemiBold"/>
                <a:ea typeface="Roboto Slab SemiBold"/>
                <a:cs typeface="Roboto Slab SemiBold"/>
                <a:sym typeface="Roboto Slab SemiBold"/>
              </a:rPr>
            </a:br>
            <a:r>
              <a:rPr lang="nl"/>
              <a:t>09:00 - 10:00	presentatie</a:t>
            </a:r>
            <a:br>
              <a:rPr lang="nl"/>
            </a:br>
            <a:r>
              <a:rPr lang="nl"/>
              <a:t>10:15 - 10:30	presentatie twee</a:t>
            </a:r>
            <a:br>
              <a:rPr lang="nl"/>
            </a:br>
            <a:br>
              <a:rPr lang="nl"/>
            </a:br>
            <a:r>
              <a:rPr lang="nl">
                <a:latin typeface="Roboto Slab SemiBold"/>
                <a:ea typeface="Roboto Slab SemiBold"/>
                <a:cs typeface="Roboto Slab SemiBold"/>
                <a:sym typeface="Roboto Slab SemiBold"/>
              </a:rPr>
              <a:t>Maandag xx datum</a:t>
            </a:r>
            <a:br>
              <a:rPr lang="nl">
                <a:latin typeface="Roboto Slab SemiBold"/>
                <a:ea typeface="Roboto Slab SemiBold"/>
                <a:cs typeface="Roboto Slab SemiBold"/>
                <a:sym typeface="Roboto Slab SemiBold"/>
              </a:rPr>
            </a:br>
            <a:r>
              <a:rPr lang="nl"/>
              <a:t>09:00 - 10:00	presentatie</a:t>
            </a:r>
            <a:br>
              <a:rPr lang="nl"/>
            </a:br>
            <a:r>
              <a:rPr lang="nl"/>
              <a:t>10:15 - 10:30	presentatie twee</a:t>
            </a:r>
            <a:endParaRPr/>
          </a:p>
          <a:p>
            <a:pPr marL="0" lvl="0" indent="0" algn="l" rtl="0">
              <a:spcBef>
                <a:spcPts val="1600"/>
              </a:spcBef>
              <a:spcAft>
                <a:spcPts val="16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0"/>
          <p:cNvSpPr txBox="1">
            <a:spLocks noGrp="1"/>
          </p:cNvSpPr>
          <p:nvPr>
            <p:ph type="title"/>
          </p:nvPr>
        </p:nvSpPr>
        <p:spPr>
          <a:xfrm>
            <a:off x="953475" y="436425"/>
            <a:ext cx="61446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Agenda</a:t>
            </a:r>
            <a:endParaRPr b="1">
              <a:latin typeface="Roboto Slab"/>
              <a:ea typeface="Roboto Slab"/>
              <a:cs typeface="Roboto Slab"/>
              <a:sym typeface="Roboto Slab"/>
            </a:endParaRPr>
          </a:p>
        </p:txBody>
      </p:sp>
      <p:sp>
        <p:nvSpPr>
          <p:cNvPr id="120" name="Google Shape;120;p20"/>
          <p:cNvSpPr txBox="1">
            <a:spLocks noGrp="1"/>
          </p:cNvSpPr>
          <p:nvPr>
            <p:ph type="subTitle" idx="1"/>
          </p:nvPr>
        </p:nvSpPr>
        <p:spPr>
          <a:xfrm>
            <a:off x="953475" y="1614450"/>
            <a:ext cx="5133000" cy="276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t>Vrijdag xx datum</a:t>
            </a:r>
            <a:br>
              <a:rPr lang="nl"/>
            </a:br>
            <a:r>
              <a:rPr lang="nl"/>
              <a:t>09:00 - 10:00	presentatie</a:t>
            </a:r>
            <a:br>
              <a:rPr lang="nl"/>
            </a:br>
            <a:r>
              <a:rPr lang="nl"/>
              <a:t>10:15 - 10:30	presentatie twee</a:t>
            </a:r>
            <a:endParaRPr/>
          </a:p>
          <a:p>
            <a:pPr marL="0" lvl="0" indent="0" algn="l" rtl="0">
              <a:spcBef>
                <a:spcPts val="1600"/>
              </a:spcBef>
              <a:spcAft>
                <a:spcPts val="0"/>
              </a:spcAft>
              <a:buNone/>
            </a:pPr>
            <a:r>
              <a:rPr lang="nl" b="1"/>
              <a:t>Zaterdag xx datum</a:t>
            </a:r>
            <a:br>
              <a:rPr lang="nl"/>
            </a:br>
            <a:r>
              <a:rPr lang="nl"/>
              <a:t>09:00 - 10:00	presentatie</a:t>
            </a:r>
            <a:br>
              <a:rPr lang="nl"/>
            </a:br>
            <a:r>
              <a:rPr lang="nl"/>
              <a:t>10:15 - 10:30	presentatie twee</a:t>
            </a:r>
            <a:endParaRPr/>
          </a:p>
          <a:p>
            <a:pPr marL="0" lvl="0" indent="0" algn="l" rtl="0">
              <a:spcBef>
                <a:spcPts val="1600"/>
              </a:spcBef>
              <a:spcAft>
                <a:spcPts val="0"/>
              </a:spcAft>
              <a:buNone/>
            </a:pPr>
            <a:r>
              <a:rPr lang="nl" b="1"/>
              <a:t>Maandag xx datum</a:t>
            </a:r>
            <a:br>
              <a:rPr lang="nl"/>
            </a:br>
            <a:r>
              <a:rPr lang="nl"/>
              <a:t>09:00 - 10:00	presentatie</a:t>
            </a:r>
            <a:br>
              <a:rPr lang="nl"/>
            </a:br>
            <a:r>
              <a:rPr lang="nl"/>
              <a:t>10:15 - 10:30	presentatie twee</a:t>
            </a:r>
            <a:endParaRPr/>
          </a:p>
          <a:p>
            <a:pPr marL="0" lvl="0" indent="0" algn="l" rtl="0">
              <a:spcBef>
                <a:spcPts val="1600"/>
              </a:spcBef>
              <a:spcAft>
                <a:spcPts val="0"/>
              </a:spcAft>
              <a:buNone/>
            </a:pPr>
            <a:endParaRPr/>
          </a:p>
          <a:p>
            <a:pPr marL="0" lvl="0" indent="0" algn="l" rtl="0">
              <a:spcBef>
                <a:spcPts val="1600"/>
              </a:spcBef>
              <a:spcAft>
                <a:spcPts val="160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1"/>
          <p:cNvSpPr txBox="1">
            <a:spLocks noGrp="1"/>
          </p:cNvSpPr>
          <p:nvPr>
            <p:ph type="title"/>
          </p:nvPr>
        </p:nvSpPr>
        <p:spPr>
          <a:xfrm>
            <a:off x="1191850" y="1792475"/>
            <a:ext cx="61446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Tussenpagina </a:t>
            </a:r>
            <a:endParaRPr b="1">
              <a:latin typeface="Roboto Slab"/>
              <a:ea typeface="Roboto Slab"/>
              <a:cs typeface="Roboto Slab"/>
              <a:sym typeface="Roboto Slab"/>
            </a:endParaRPr>
          </a:p>
          <a:p>
            <a:pPr marL="0" lvl="0" indent="0" algn="l" rtl="0">
              <a:spcBef>
                <a:spcPts val="0"/>
              </a:spcBef>
              <a:spcAft>
                <a:spcPts val="0"/>
              </a:spcAft>
              <a:buNone/>
            </a:pPr>
            <a:r>
              <a:rPr lang="nl" b="1">
                <a:latin typeface="Roboto Slab"/>
                <a:ea typeface="Roboto Slab"/>
                <a:cs typeface="Roboto Slab"/>
                <a:sym typeface="Roboto Slab"/>
              </a:rPr>
              <a:t>EyeTi</a:t>
            </a:r>
            <a:endParaRPr b="1">
              <a:latin typeface="Roboto Slab"/>
              <a:ea typeface="Roboto Slab"/>
              <a:cs typeface="Roboto Slab"/>
              <a:sym typeface="Roboto Slab"/>
            </a:endParaRPr>
          </a:p>
        </p:txBody>
      </p:sp>
      <p:sp>
        <p:nvSpPr>
          <p:cNvPr id="126" name="Google Shape;126;p21"/>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Ondertitel</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2"/>
          <p:cNvSpPr txBox="1">
            <a:spLocks noGrp="1"/>
          </p:cNvSpPr>
          <p:nvPr>
            <p:ph type="title"/>
          </p:nvPr>
        </p:nvSpPr>
        <p:spPr>
          <a:xfrm>
            <a:off x="953475" y="436425"/>
            <a:ext cx="5133000" cy="1257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Titel over twee </a:t>
            </a:r>
            <a:br>
              <a:rPr lang="nl" b="1">
                <a:latin typeface="Roboto Slab"/>
                <a:ea typeface="Roboto Slab"/>
                <a:cs typeface="Roboto Slab"/>
                <a:sym typeface="Roboto Slab"/>
              </a:rPr>
            </a:br>
            <a:r>
              <a:rPr lang="nl" b="1">
                <a:latin typeface="Roboto Slab"/>
                <a:ea typeface="Roboto Slab"/>
                <a:cs typeface="Roboto Slab"/>
                <a:sym typeface="Roboto Slab"/>
              </a:rPr>
              <a:t>regels</a:t>
            </a:r>
            <a:endParaRPr b="1">
              <a:latin typeface="Roboto Slab"/>
              <a:ea typeface="Roboto Slab"/>
              <a:cs typeface="Roboto Slab"/>
              <a:sym typeface="Roboto Slab"/>
            </a:endParaRPr>
          </a:p>
        </p:txBody>
      </p:sp>
      <p:sp>
        <p:nvSpPr>
          <p:cNvPr id="132" name="Google Shape;132;p22"/>
          <p:cNvSpPr txBox="1">
            <a:spLocks noGrp="1"/>
          </p:cNvSpPr>
          <p:nvPr>
            <p:ph type="subTitle" idx="1"/>
          </p:nvPr>
        </p:nvSpPr>
        <p:spPr>
          <a:xfrm>
            <a:off x="953475" y="1614450"/>
            <a:ext cx="4717200" cy="276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a:p>
        </p:txBody>
      </p:sp>
      <p:pic>
        <p:nvPicPr>
          <p:cNvPr id="133" name="Google Shape;133;p22"/>
          <p:cNvPicPr preferRelativeResize="0"/>
          <p:nvPr/>
        </p:nvPicPr>
        <p:blipFill rotWithShape="1">
          <a:blip r:embed="rId3">
            <a:alphaModFix/>
          </a:blip>
          <a:srcRect l="17140" t="10540" r="13964" b="39576"/>
          <a:stretch/>
        </p:blipFill>
        <p:spPr>
          <a:xfrm>
            <a:off x="6248475" y="10175"/>
            <a:ext cx="2546524" cy="2766300"/>
          </a:xfrm>
          <a:prstGeom prst="rect">
            <a:avLst/>
          </a:prstGeom>
          <a:noFill/>
          <a:ln>
            <a:noFill/>
          </a:ln>
        </p:spPr>
      </p:pic>
      <p:sp>
        <p:nvSpPr>
          <p:cNvPr id="134" name="Google Shape;134;p22"/>
          <p:cNvSpPr txBox="1"/>
          <p:nvPr/>
        </p:nvSpPr>
        <p:spPr>
          <a:xfrm>
            <a:off x="6270925" y="1406350"/>
            <a:ext cx="2524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
                <a:solidFill>
                  <a:schemeClr val="lt1"/>
                </a:solidFill>
                <a:highlight>
                  <a:srgbClr val="ED6A5B"/>
                </a:highlight>
                <a:latin typeface="Zilla Slab Light"/>
                <a:ea typeface="Zilla Slab Light"/>
                <a:cs typeface="Zilla Slab Light"/>
                <a:sym typeface="Zilla Slab Light"/>
              </a:rPr>
              <a:t>afbeelding </a:t>
            </a:r>
            <a:endParaRPr>
              <a:solidFill>
                <a:schemeClr val="lt1"/>
              </a:solidFill>
              <a:highlight>
                <a:srgbClr val="ED6A5B"/>
              </a:highlight>
              <a:latin typeface="Zilla Slab Light"/>
              <a:ea typeface="Zilla Slab Light"/>
              <a:cs typeface="Zilla Slab Light"/>
              <a:sym typeface="Zilla Slab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3"/>
          <p:cNvSpPr txBox="1">
            <a:spLocks noGrp="1"/>
          </p:cNvSpPr>
          <p:nvPr>
            <p:ph type="title"/>
          </p:nvPr>
        </p:nvSpPr>
        <p:spPr>
          <a:xfrm>
            <a:off x="953475" y="436425"/>
            <a:ext cx="51330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Titel over twee regels</a:t>
            </a:r>
            <a:endParaRPr b="1">
              <a:latin typeface="Roboto Slab"/>
              <a:ea typeface="Roboto Slab"/>
              <a:cs typeface="Roboto Slab"/>
              <a:sym typeface="Roboto Slab"/>
            </a:endParaRPr>
          </a:p>
        </p:txBody>
      </p:sp>
      <p:sp>
        <p:nvSpPr>
          <p:cNvPr id="140" name="Google Shape;140;p23"/>
          <p:cNvSpPr txBox="1">
            <a:spLocks noGrp="1"/>
          </p:cNvSpPr>
          <p:nvPr>
            <p:ph type="subTitle" idx="1"/>
          </p:nvPr>
        </p:nvSpPr>
        <p:spPr>
          <a:xfrm>
            <a:off x="953475" y="1614450"/>
            <a:ext cx="4593900" cy="276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a:p>
          <a:p>
            <a:pPr marL="0" lvl="0" indent="0" algn="l" rtl="0">
              <a:spcBef>
                <a:spcPts val="1600"/>
              </a:spcBef>
              <a:spcAft>
                <a:spcPts val="0"/>
              </a:spcAft>
              <a:buNone/>
            </a:pPr>
            <a:endParaRPr/>
          </a:p>
          <a:p>
            <a:pPr marL="0" lvl="0" indent="0" algn="l" rtl="0">
              <a:spcBef>
                <a:spcPts val="1600"/>
              </a:spcBef>
              <a:spcAft>
                <a:spcPts val="1600"/>
              </a:spcAft>
              <a:buNone/>
            </a:pPr>
            <a:endParaRPr/>
          </a:p>
        </p:txBody>
      </p:sp>
      <p:pic>
        <p:nvPicPr>
          <p:cNvPr id="141" name="Google Shape;141;p23"/>
          <p:cNvPicPr preferRelativeResize="0"/>
          <p:nvPr/>
        </p:nvPicPr>
        <p:blipFill rotWithShape="1">
          <a:blip r:embed="rId3">
            <a:alphaModFix/>
          </a:blip>
          <a:srcRect l="17140" t="10540" r="13964" b="39576"/>
          <a:stretch/>
        </p:blipFill>
        <p:spPr>
          <a:xfrm>
            <a:off x="6248475" y="10175"/>
            <a:ext cx="2546524" cy="2766300"/>
          </a:xfrm>
          <a:prstGeom prst="rect">
            <a:avLst/>
          </a:prstGeom>
          <a:noFill/>
          <a:ln>
            <a:noFill/>
          </a:ln>
        </p:spPr>
      </p:pic>
      <p:sp>
        <p:nvSpPr>
          <p:cNvPr id="142" name="Google Shape;142;p23"/>
          <p:cNvSpPr txBox="1"/>
          <p:nvPr/>
        </p:nvSpPr>
        <p:spPr>
          <a:xfrm>
            <a:off x="6270925" y="1406350"/>
            <a:ext cx="2524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
                <a:solidFill>
                  <a:schemeClr val="lt1"/>
                </a:solidFill>
                <a:highlight>
                  <a:srgbClr val="ED6A5B"/>
                </a:highlight>
                <a:latin typeface="Zilla Slab Light"/>
                <a:ea typeface="Zilla Slab Light"/>
                <a:cs typeface="Zilla Slab Light"/>
                <a:sym typeface="Zilla Slab Light"/>
              </a:rPr>
              <a:t>afbeelding </a:t>
            </a:r>
            <a:endParaRPr>
              <a:solidFill>
                <a:schemeClr val="lt1"/>
              </a:solidFill>
              <a:highlight>
                <a:srgbClr val="ED6A5B"/>
              </a:highlight>
              <a:latin typeface="Zilla Slab Light"/>
              <a:ea typeface="Zilla Slab Light"/>
              <a:cs typeface="Zilla Slab Light"/>
              <a:sym typeface="Zilla Slab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4"/>
          <p:cNvSpPr txBox="1">
            <a:spLocks noGrp="1"/>
          </p:cNvSpPr>
          <p:nvPr>
            <p:ph type="title"/>
          </p:nvPr>
        </p:nvSpPr>
        <p:spPr>
          <a:xfrm>
            <a:off x="1191850" y="1792475"/>
            <a:ext cx="6144600" cy="18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Tussenpagina</a:t>
            </a:r>
            <a:endParaRPr b="1">
              <a:latin typeface="Roboto Slab"/>
              <a:ea typeface="Roboto Slab"/>
              <a:cs typeface="Roboto Slab"/>
              <a:sym typeface="Roboto Slab"/>
            </a:endParaRPr>
          </a:p>
          <a:p>
            <a:pPr marL="0" lvl="0" indent="0" algn="l" rtl="0">
              <a:spcBef>
                <a:spcPts val="0"/>
              </a:spcBef>
              <a:spcAft>
                <a:spcPts val="0"/>
              </a:spcAft>
              <a:buNone/>
            </a:pPr>
            <a:r>
              <a:rPr lang="nl" b="1">
                <a:latin typeface="Roboto Slab"/>
                <a:ea typeface="Roboto Slab"/>
                <a:cs typeface="Roboto Slab"/>
                <a:sym typeface="Roboto Slab"/>
              </a:rPr>
              <a:t>EyeTi</a:t>
            </a:r>
            <a:endParaRPr b="1">
              <a:latin typeface="Roboto Slab"/>
              <a:ea typeface="Roboto Slab"/>
              <a:cs typeface="Roboto Slab"/>
              <a:sym typeface="Roboto Slab"/>
            </a:endParaRPr>
          </a:p>
        </p:txBody>
      </p:sp>
      <p:sp>
        <p:nvSpPr>
          <p:cNvPr id="148" name="Google Shape;148;p24"/>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Ondertitel</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5"/>
          <p:cNvSpPr txBox="1">
            <a:spLocks noGrp="1"/>
          </p:cNvSpPr>
          <p:nvPr>
            <p:ph type="title"/>
          </p:nvPr>
        </p:nvSpPr>
        <p:spPr>
          <a:xfrm>
            <a:off x="1191850" y="1792475"/>
            <a:ext cx="6144600" cy="123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Tussenpagina </a:t>
            </a:r>
            <a:br>
              <a:rPr lang="nl" b="1">
                <a:latin typeface="Roboto Slab"/>
                <a:ea typeface="Roboto Slab"/>
                <a:cs typeface="Roboto Slab"/>
                <a:sym typeface="Roboto Slab"/>
              </a:rPr>
            </a:br>
            <a:r>
              <a:rPr lang="nl" b="1">
                <a:latin typeface="Roboto Slab"/>
                <a:ea typeface="Roboto Slab"/>
                <a:cs typeface="Roboto Slab"/>
                <a:sym typeface="Roboto Slab"/>
              </a:rPr>
              <a:t>EyeTi</a:t>
            </a:r>
            <a:endParaRPr b="1">
              <a:latin typeface="Roboto Slab"/>
              <a:ea typeface="Roboto Slab"/>
              <a:cs typeface="Roboto Slab"/>
              <a:sym typeface="Roboto Slab"/>
            </a:endParaRPr>
          </a:p>
        </p:txBody>
      </p:sp>
      <p:sp>
        <p:nvSpPr>
          <p:cNvPr id="154" name="Google Shape;154;p25"/>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Ondertitel</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6"/>
          <p:cNvSpPr txBox="1">
            <a:spLocks noGrp="1"/>
          </p:cNvSpPr>
          <p:nvPr>
            <p:ph type="title"/>
          </p:nvPr>
        </p:nvSpPr>
        <p:spPr>
          <a:xfrm>
            <a:off x="1191850" y="1792475"/>
            <a:ext cx="6144600" cy="123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 b="1">
                <a:latin typeface="Roboto Slab"/>
                <a:ea typeface="Roboto Slab"/>
                <a:cs typeface="Roboto Slab"/>
                <a:sym typeface="Roboto Slab"/>
              </a:rPr>
              <a:t>Tussenpagina </a:t>
            </a:r>
            <a:endParaRPr b="1">
              <a:latin typeface="Roboto Slab"/>
              <a:ea typeface="Roboto Slab"/>
              <a:cs typeface="Roboto Slab"/>
              <a:sym typeface="Roboto Slab"/>
            </a:endParaRPr>
          </a:p>
          <a:p>
            <a:pPr marL="0" lvl="0" indent="0" algn="l" rtl="0">
              <a:spcBef>
                <a:spcPts val="0"/>
              </a:spcBef>
              <a:spcAft>
                <a:spcPts val="0"/>
              </a:spcAft>
              <a:buNone/>
            </a:pPr>
            <a:r>
              <a:rPr lang="nl" b="1">
                <a:latin typeface="Roboto Slab"/>
                <a:ea typeface="Roboto Slab"/>
                <a:cs typeface="Roboto Slab"/>
                <a:sym typeface="Roboto Slab"/>
              </a:rPr>
              <a:t>EyeTi</a:t>
            </a:r>
            <a:endParaRPr b="1">
              <a:latin typeface="Roboto Slab"/>
              <a:ea typeface="Roboto Slab"/>
              <a:cs typeface="Roboto Slab"/>
              <a:sym typeface="Roboto Slab"/>
            </a:endParaRPr>
          </a:p>
        </p:txBody>
      </p:sp>
      <p:sp>
        <p:nvSpPr>
          <p:cNvPr id="160" name="Google Shape;160;p26"/>
          <p:cNvSpPr txBox="1">
            <a:spLocks noGrp="1"/>
          </p:cNvSpPr>
          <p:nvPr>
            <p:ph type="subTitle" idx="1"/>
          </p:nvPr>
        </p:nvSpPr>
        <p:spPr>
          <a:xfrm>
            <a:off x="1191850" y="3028775"/>
            <a:ext cx="5683800" cy="327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nl"/>
              <a:t>Ondertitel</a:t>
            </a:r>
            <a:endParaRPr/>
          </a:p>
        </p:txBody>
      </p:sp>
    </p:spTree>
  </p:cSld>
  <p:clrMapOvr>
    <a:masterClrMapping/>
  </p:clrMapOvr>
</p:sld>
</file>

<file path=ppt/theme/theme1.xml><?xml version="1.0" encoding="utf-8"?>
<a:theme xmlns:a="http://schemas.openxmlformats.org/drawingml/2006/main" name="ZUID Creatives">
  <a:themeElements>
    <a:clrScheme name="Simple Light">
      <a:dk1>
        <a:srgbClr val="003752"/>
      </a:dk1>
      <a:lt1>
        <a:srgbClr val="FFFFFF"/>
      </a:lt1>
      <a:dk2>
        <a:srgbClr val="595959"/>
      </a:dk2>
      <a:lt2>
        <a:srgbClr val="EEEEEE"/>
      </a:lt2>
      <a:accent1>
        <a:srgbClr val="E40233"/>
      </a:accent1>
      <a:accent2>
        <a:srgbClr val="003752"/>
      </a:accent2>
      <a:accent3>
        <a:srgbClr val="94D4ED"/>
      </a:accent3>
      <a:accent4>
        <a:srgbClr val="FACDB8"/>
      </a:accent4>
      <a:accent5>
        <a:srgbClr val="F49D87"/>
      </a:accent5>
      <a:accent6>
        <a:srgbClr val="D9816B"/>
      </a:accent6>
      <a:hlink>
        <a:srgbClr val="E4023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544</Words>
  <Application>Microsoft Macintosh PowerPoint</Application>
  <PresentationFormat>Diavoorstelling (16:9)</PresentationFormat>
  <Paragraphs>37</Paragraphs>
  <Slides>18</Slides>
  <Notes>17</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18</vt:i4>
      </vt:variant>
    </vt:vector>
  </HeadingPairs>
  <TitlesOfParts>
    <vt:vector size="26" baseType="lpstr">
      <vt:lpstr>Roboto Slab Medium</vt:lpstr>
      <vt:lpstr>Roboto Slab SemiBold</vt:lpstr>
      <vt:lpstr>Zilla Slab Light</vt:lpstr>
      <vt:lpstr>Nunito ExtraLight</vt:lpstr>
      <vt:lpstr>Roboto Slab</vt:lpstr>
      <vt:lpstr>Arial</vt:lpstr>
      <vt:lpstr>IBM Plex Serif Medium</vt:lpstr>
      <vt:lpstr>ZUID Creatives</vt:lpstr>
      <vt:lpstr>Presentatie titel  EyeTi</vt:lpstr>
      <vt:lpstr>Agenda</vt:lpstr>
      <vt:lpstr>Agenda</vt:lpstr>
      <vt:lpstr>Tussenpagina  EyeTi</vt:lpstr>
      <vt:lpstr>Titel over twee  regels</vt:lpstr>
      <vt:lpstr>Titel over twee regels</vt:lpstr>
      <vt:lpstr>Tussenpagina EyeTi</vt:lpstr>
      <vt:lpstr>Tussenpagina  EyeTi</vt:lpstr>
      <vt:lpstr>Tussenpagina  EyeTi</vt:lpstr>
      <vt:lpstr>PowerPoint-presentatie</vt:lpstr>
      <vt:lpstr>Tussenpagina EyeTi</vt:lpstr>
      <vt:lpstr>PowerPoint-presentatie</vt:lpstr>
      <vt:lpstr>PowerPoint-presentatie</vt:lpstr>
      <vt:lpstr>Titel over  twee regels  </vt:lpstr>
      <vt:lpstr>Titel over  twee regels   </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Presentatie titel  EyeTi</dc:title>
  <cp:lastModifiedBy>Kirsten Jacobs (60913)</cp:lastModifiedBy>
  <cp:revision>1</cp:revision>
  <dcterms:modified xsi:type="dcterms:W3CDTF">2023-03-09T16:29:10Z</dcterms:modified>
</cp:coreProperties>
</file>